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  <p:sldMasterId id="2147483744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FF0000"/>
    <a:srgbClr val="000000"/>
    <a:srgbClr val="B2B2B2"/>
    <a:srgbClr val="0066FF"/>
    <a:srgbClr val="CC00FF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37" autoAdjust="0"/>
    <p:restoredTop sz="94658" autoAdjust="0"/>
  </p:normalViewPr>
  <p:slideViewPr>
    <p:cSldViewPr>
      <p:cViewPr>
        <p:scale>
          <a:sx n="66" d="100"/>
          <a:sy n="66" d="100"/>
        </p:scale>
        <p:origin x="-1134" y="-258"/>
      </p:cViewPr>
      <p:guideLst>
        <p:guide orient="horz" pos="297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18739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8C36B10-D62F-4AD1-9493-0BCAD49EDC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355D3-0CF2-4C5B-BB94-A626006D08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53FB27-7830-4FDB-A04F-6AA7B98903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4E267B-0473-4883-87F1-691918EE32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8D4830-E24D-48F8-AA96-FE85392F90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907F28-C297-4E9C-B045-103B5AA496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62F3-5B94-4832-8188-52486C6764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C567E8-37E9-45BF-BFAB-2B55D9FF9E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971E5-505C-4208-ADF5-1DB1FD9663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C897B8-8224-4BB8-B8A2-F4C6FB0177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6944A-C9B6-4751-9287-BDE250C6F4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92100"/>
            <a:ext cx="8229600" cy="57277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DDE873-1EB4-42A5-9952-60F1685F9F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20582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B330C1A-B0DE-4962-B2C9-574D99A62C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A2CA0-8611-4862-AB9B-ED7EEDA956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70DC2-F427-4EF6-A546-4B415A2B6E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D84BCB-EAE0-4F70-9A5F-A2308AE1B3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5AD77-CC6A-4556-AA69-CB88649D5C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B730A-B89D-4B58-9A80-7468B01D15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266F70-CA27-4C26-A60A-6D076806A9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45AF21-7BBD-43DA-8F87-7E575043F4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7C6332-A910-4DA0-8CAD-B1FFE091E2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0B5C0-A037-4856-949D-ED1E3227F6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CD619E-12B6-4A2B-A433-0C4CDE2641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863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63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63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807DD866-8819-453B-B7A4-60A06517CC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90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048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C43F2DA4-D951-4AB0-B4EC-04E2E7795D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91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slide" Target="slide1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2.wav"/><Relationship Id="rId7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slide" Target="slide1.xml"/><Relationship Id="rId4" Type="http://schemas.openxmlformats.org/officeDocument/2006/relationships/slide" Target="slide6.xml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2.wav"/><Relationship Id="rId7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slide" Target="slide1.xml"/><Relationship Id="rId4" Type="http://schemas.openxmlformats.org/officeDocument/2006/relationships/slide" Target="slide8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2.wav"/><Relationship Id="rId7" Type="http://schemas.openxmlformats.org/officeDocument/2006/relationships/slide" Target="slide3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slide" Target="slide1.xml"/><Relationship Id="rId4" Type="http://schemas.openxmlformats.org/officeDocument/2006/relationships/slide" Target="slide10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2.wav"/><Relationship Id="rId7" Type="http://schemas.openxmlformats.org/officeDocument/2006/relationships/slide" Target="slide3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slide" Target="slide1.xml"/><Relationship Id="rId4" Type="http://schemas.openxmlformats.org/officeDocument/2006/relationships/slide" Target="slide12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2.wav"/><Relationship Id="rId7" Type="http://schemas.openxmlformats.org/officeDocument/2006/relationships/slide" Target="slide4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slide" Target="slide1.xml"/><Relationship Id="rId4" Type="http://schemas.openxmlformats.org/officeDocument/2006/relationships/slide" Target="slide14.xml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2.wav"/><Relationship Id="rId7" Type="http://schemas.openxmlformats.org/officeDocument/2006/relationships/slide" Target="slide4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slide" Target="slide1.xml"/><Relationship Id="rId4" Type="http://schemas.openxmlformats.org/officeDocument/2006/relationships/slide" Target="slide16.xml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audio" Target="../media/audio5.wav"/><Relationship Id="rId7" Type="http://schemas.openxmlformats.org/officeDocument/2006/relationships/slide" Target="slide1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7.xml"/><Relationship Id="rId11" Type="http://schemas.openxmlformats.org/officeDocument/2006/relationships/image" Target="../media/image2.png"/><Relationship Id="rId5" Type="http://schemas.openxmlformats.org/officeDocument/2006/relationships/slide" Target="slide26.xml"/><Relationship Id="rId10" Type="http://schemas.openxmlformats.org/officeDocument/2006/relationships/audio" Target="../media/audio4.wav"/><Relationship Id="rId4" Type="http://schemas.openxmlformats.org/officeDocument/2006/relationships/slide" Target="slide25.xml"/><Relationship Id="rId9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5.wav"/><Relationship Id="rId7" Type="http://schemas.openxmlformats.org/officeDocument/2006/relationships/slide" Target="slide5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slide" Target="slide1.xml"/><Relationship Id="rId4" Type="http://schemas.openxmlformats.org/officeDocument/2006/relationships/slide" Target="slide26.xml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audio" Target="../media/audio5.wav"/><Relationship Id="rId7" Type="http://schemas.openxmlformats.org/officeDocument/2006/relationships/slide" Target="slide1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5.xml"/><Relationship Id="rId11" Type="http://schemas.openxmlformats.org/officeDocument/2006/relationships/image" Target="../media/image2.png"/><Relationship Id="rId5" Type="http://schemas.openxmlformats.org/officeDocument/2006/relationships/slide" Target="slide23.xml"/><Relationship Id="rId10" Type="http://schemas.openxmlformats.org/officeDocument/2006/relationships/audio" Target="../media/audio4.wav"/><Relationship Id="rId4" Type="http://schemas.openxmlformats.org/officeDocument/2006/relationships/slide" Target="slide22.xml"/><Relationship Id="rId9" Type="http://schemas.openxmlformats.org/officeDocument/2006/relationships/slide" Target="slide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3" Type="http://schemas.openxmlformats.org/officeDocument/2006/relationships/audio" Target="../media/audio5.wav"/><Relationship Id="rId7" Type="http://schemas.openxmlformats.org/officeDocument/2006/relationships/slide" Target="slide6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slide" Target="slide1.xml"/><Relationship Id="rId4" Type="http://schemas.openxmlformats.org/officeDocument/2006/relationships/slide" Target="slide24.xml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audio" Target="../media/audio5.wav"/><Relationship Id="rId7" Type="http://schemas.openxmlformats.org/officeDocument/2006/relationships/slide" Target="slide1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4.xml"/><Relationship Id="rId11" Type="http://schemas.openxmlformats.org/officeDocument/2006/relationships/image" Target="../media/image2.png"/><Relationship Id="rId5" Type="http://schemas.openxmlformats.org/officeDocument/2006/relationships/slide" Target="slide22.xml"/><Relationship Id="rId10" Type="http://schemas.openxmlformats.org/officeDocument/2006/relationships/audio" Target="../media/audio4.wav"/><Relationship Id="rId4" Type="http://schemas.openxmlformats.org/officeDocument/2006/relationships/slide" Target="slide21.xml"/><Relationship Id="rId9" Type="http://schemas.openxmlformats.org/officeDocument/2006/relationships/slide" Target="slide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audio" Target="../media/audio5.wav"/><Relationship Id="rId7" Type="http://schemas.openxmlformats.org/officeDocument/2006/relationships/slide" Target="slide1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5.xml"/><Relationship Id="rId11" Type="http://schemas.openxmlformats.org/officeDocument/2006/relationships/image" Target="../media/image2.png"/><Relationship Id="rId5" Type="http://schemas.openxmlformats.org/officeDocument/2006/relationships/slide" Target="slide24.xml"/><Relationship Id="rId10" Type="http://schemas.openxmlformats.org/officeDocument/2006/relationships/audio" Target="../media/audio4.wav"/><Relationship Id="rId4" Type="http://schemas.openxmlformats.org/officeDocument/2006/relationships/slide" Target="slide22.xml"/><Relationship Id="rId9" Type="http://schemas.openxmlformats.org/officeDocument/2006/relationships/slide" Target="slide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audio" Target="../media/audio5.wav"/><Relationship Id="rId7" Type="http://schemas.openxmlformats.org/officeDocument/2006/relationships/slide" Target="slide1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0.xml"/><Relationship Id="rId11" Type="http://schemas.openxmlformats.org/officeDocument/2006/relationships/image" Target="../media/image2.png"/><Relationship Id="rId5" Type="http://schemas.openxmlformats.org/officeDocument/2006/relationships/slide" Target="slide19.xml"/><Relationship Id="rId10" Type="http://schemas.openxmlformats.org/officeDocument/2006/relationships/audio" Target="../media/audio4.wav"/><Relationship Id="rId4" Type="http://schemas.openxmlformats.org/officeDocument/2006/relationships/slide" Target="slide18.xml"/><Relationship Id="rId9" Type="http://schemas.openxmlformats.org/officeDocument/2006/relationships/slide" Target="slide8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audio" Target="../media/audio5.wav"/><Relationship Id="rId7" Type="http://schemas.openxmlformats.org/officeDocument/2006/relationships/slide" Target="slide1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1.xml"/><Relationship Id="rId11" Type="http://schemas.openxmlformats.org/officeDocument/2006/relationships/image" Target="../media/image2.png"/><Relationship Id="rId5" Type="http://schemas.openxmlformats.org/officeDocument/2006/relationships/slide" Target="slide20.xml"/><Relationship Id="rId10" Type="http://schemas.openxmlformats.org/officeDocument/2006/relationships/audio" Target="../media/audio4.wav"/><Relationship Id="rId4" Type="http://schemas.openxmlformats.org/officeDocument/2006/relationships/slide" Target="slide19.xml"/><Relationship Id="rId9" Type="http://schemas.openxmlformats.org/officeDocument/2006/relationships/slide" Target="slide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0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1.vml"/><Relationship Id="rId6" Type="http://schemas.openxmlformats.org/officeDocument/2006/relationships/audio" Target="../media/audio1.wav"/><Relationship Id="rId5" Type="http://schemas.openxmlformats.org/officeDocument/2006/relationships/audio" Target="../media/audio3.wav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" sz="3200" smtClean="0">
                <a:solidFill>
                  <a:srgbClr val="FFCC00"/>
                </a:solidFill>
              </a:rPr>
              <a:t>SECCIONES DE CABLES EN INSTALACIONES INTERIORES O RECEPTORAS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s-ES" sz="2400" smtClean="0">
                <a:solidFill>
                  <a:schemeClr val="hlink"/>
                </a:solidFill>
              </a:rPr>
              <a:t>R.E.B.T. INSTRUCCIÓN ITC BT 19. REAL DECRETO 842/2002 DE 2 DE AGOSTO DE 2002</a:t>
            </a:r>
          </a:p>
        </p:txBody>
      </p:sp>
      <p:sp>
        <p:nvSpPr>
          <p:cNvPr id="16388" name="AutoShape 4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6389" name="WordArt 42"/>
          <p:cNvSpPr>
            <a:spLocks noChangeArrowheads="1" noChangeShapeType="1" noTextEdit="1"/>
          </p:cNvSpPr>
          <p:nvPr/>
        </p:nvSpPr>
        <p:spPr bwMode="auto">
          <a:xfrm>
            <a:off x="1765300" y="53736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16390" name="AutoShape 43">
            <a:hlinkClick r:id="" action="ppaction://hlinkshowjump?jump=endshow" highlightClick="1">
              <a:snd r:embed="rId2" name="explode.wav"/>
            </a:hlinkClick>
          </p:cNvPr>
          <p:cNvSpPr>
            <a:spLocks noChangeArrowheads="1"/>
          </p:cNvSpPr>
          <p:nvPr/>
        </p:nvSpPr>
        <p:spPr bwMode="auto">
          <a:xfrm>
            <a:off x="684213" y="5229225"/>
            <a:ext cx="720725" cy="719138"/>
          </a:xfrm>
          <a:prstGeom prst="actionButtonBlank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117" name="Rectangle 45"/>
          <p:cNvSpPr>
            <a:spLocks noChangeArrowheads="1"/>
          </p:cNvSpPr>
          <p:nvPr/>
        </p:nvSpPr>
        <p:spPr bwMode="auto">
          <a:xfrm>
            <a:off x="1371600" y="3476625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Para llegar a la sección necesaria, pulsar según las condiciones de la instalación.</a:t>
            </a:r>
          </a:p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None/>
              <a:defRPr/>
            </a:pPr>
            <a:endParaRPr lang="es-ES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Para continuar pulse el botón de inicio.-</a:t>
            </a:r>
          </a:p>
        </p:txBody>
      </p:sp>
      <p:sp>
        <p:nvSpPr>
          <p:cNvPr id="16392" name="WordArt 46"/>
          <p:cNvSpPr>
            <a:spLocks noChangeArrowheads="1" noChangeShapeType="1" noTextEdit="1"/>
          </p:cNvSpPr>
          <p:nvPr/>
        </p:nvSpPr>
        <p:spPr bwMode="auto">
          <a:xfrm>
            <a:off x="6156325" y="537368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3120" name="AutoShape 48">
            <a:hlinkClick r:id="" action="ppaction://hlinkshowjump?jump=nextslide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7812088" y="5229225"/>
            <a:ext cx="720725" cy="719138"/>
          </a:xfrm>
          <a:prstGeom prst="actionButtonBlank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6394" name="11 Imagen" descr="logofe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134100"/>
            <a:ext cx="461962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WordArt 12"/>
          <p:cNvSpPr>
            <a:spLocks noChangeArrowheads="1" noChangeShapeType="1" noTextEdit="1"/>
          </p:cNvSpPr>
          <p:nvPr/>
        </p:nvSpPr>
        <p:spPr bwMode="auto">
          <a:xfrm>
            <a:off x="3059113" y="2760663"/>
            <a:ext cx="25050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BAJO TUBO</a:t>
            </a:r>
          </a:p>
        </p:txBody>
      </p:sp>
      <p:sp>
        <p:nvSpPr>
          <p:cNvPr id="17411" name="WordArt 13"/>
          <p:cNvSpPr>
            <a:spLocks noChangeArrowheads="1" noChangeShapeType="1" noTextEdit="1"/>
          </p:cNvSpPr>
          <p:nvPr/>
        </p:nvSpPr>
        <p:spPr bwMode="auto">
          <a:xfrm>
            <a:off x="3124200" y="549275"/>
            <a:ext cx="44005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AL AIRE O BANDEJA</a:t>
            </a:r>
          </a:p>
        </p:txBody>
      </p:sp>
      <p:sp>
        <p:nvSpPr>
          <p:cNvPr id="4110" name="Rectangle 14"/>
          <p:cNvSpPr>
            <a:spLocks noChangeArrowheads="1"/>
          </p:cNvSpPr>
          <p:nvPr/>
        </p:nvSpPr>
        <p:spPr bwMode="auto">
          <a:xfrm>
            <a:off x="827088" y="3692525"/>
            <a:ext cx="640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ELIJA EL TIPO DE INSTALACIÓN A REALIZAR.-</a:t>
            </a:r>
          </a:p>
        </p:txBody>
      </p:sp>
      <p:sp>
        <p:nvSpPr>
          <p:cNvPr id="17413" name="WordArt 18"/>
          <p:cNvSpPr>
            <a:spLocks noChangeArrowheads="1" noChangeShapeType="1" noTextEdit="1"/>
          </p:cNvSpPr>
          <p:nvPr/>
        </p:nvSpPr>
        <p:spPr bwMode="auto">
          <a:xfrm>
            <a:off x="6010275" y="570071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7414" name="AutoShape 2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7415" name="AutoShape 22">
            <a:hlinkClick r:id="rId2" action="ppaction://hlinksldjump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17416" name="AutoShape 23">
            <a:hlinkClick r:id="rId4" action="ppaction://hlinksldjump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2638425"/>
            <a:ext cx="1728788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17417" name="AutoShape 24">
            <a:hlinkClick r:id="rId5" action="ppaction://hlinksldjump" highlightClick="1">
              <a:snd r:embed="rId6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558800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7418" name="11 Imagen" descr="logofe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10"/>
          <p:cNvSpPr>
            <a:spLocks noChangeArrowheads="1" noChangeShapeType="1" noTextEdit="1"/>
          </p:cNvSpPr>
          <p:nvPr/>
        </p:nvSpPr>
        <p:spPr bwMode="auto">
          <a:xfrm>
            <a:off x="3203575" y="549275"/>
            <a:ext cx="11430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XLPE</a:t>
            </a:r>
          </a:p>
        </p:txBody>
      </p:sp>
      <p:sp>
        <p:nvSpPr>
          <p:cNvPr id="18435" name="WordArt 11"/>
          <p:cNvSpPr>
            <a:spLocks noChangeArrowheads="1" noChangeShapeType="1" noTextEdit="1"/>
          </p:cNvSpPr>
          <p:nvPr/>
        </p:nvSpPr>
        <p:spPr bwMode="auto">
          <a:xfrm>
            <a:off x="3132138" y="2708275"/>
            <a:ext cx="8953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PVC</a:t>
            </a:r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827088" y="3692525"/>
            <a:ext cx="640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ELIJA EL TIPO DE AISLAMIENTO DEL CONDUCTOR .-</a:t>
            </a:r>
          </a:p>
        </p:txBody>
      </p:sp>
      <p:sp>
        <p:nvSpPr>
          <p:cNvPr id="18437" name="WordArt 15"/>
          <p:cNvSpPr>
            <a:spLocks noChangeArrowheads="1" noChangeShapeType="1" noTextEdit="1"/>
          </p:cNvSpPr>
          <p:nvPr/>
        </p:nvSpPr>
        <p:spPr bwMode="auto">
          <a:xfrm>
            <a:off x="6010275" y="426243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8438" name="WordArt 16"/>
          <p:cNvSpPr>
            <a:spLocks noChangeArrowheads="1" noChangeShapeType="1" noTextEdit="1"/>
          </p:cNvSpPr>
          <p:nvPr/>
        </p:nvSpPr>
        <p:spPr bwMode="auto">
          <a:xfrm>
            <a:off x="6011863" y="5700713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18439" name="AutoShape 1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8440" name="AutoShape 18">
            <a:hlinkClick r:id="rId2" action="ppaction://hlinksldjump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18441" name="AutoShape 19">
            <a:hlinkClick r:id="rId4" action="ppaction://hlinksldjump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900113" y="2709863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18442" name="AutoShape 20">
            <a:hlinkClick r:id="rId5" action="ppaction://hlinksldjump" highlightClick="1">
              <a:snd r:embed="rId6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1497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8443" name="AutoShape 21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5895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8444" name="13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WordArt 10"/>
          <p:cNvSpPr>
            <a:spLocks noChangeArrowheads="1" noChangeShapeType="1" noTextEdit="1"/>
          </p:cNvSpPr>
          <p:nvPr/>
        </p:nvSpPr>
        <p:spPr bwMode="auto">
          <a:xfrm>
            <a:off x="3203575" y="549275"/>
            <a:ext cx="114300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XLPE</a:t>
            </a:r>
          </a:p>
        </p:txBody>
      </p:sp>
      <p:sp>
        <p:nvSpPr>
          <p:cNvPr id="19459" name="WordArt 11"/>
          <p:cNvSpPr>
            <a:spLocks noChangeArrowheads="1" noChangeShapeType="1" noTextEdit="1"/>
          </p:cNvSpPr>
          <p:nvPr/>
        </p:nvSpPr>
        <p:spPr bwMode="auto">
          <a:xfrm>
            <a:off x="3132138" y="2708275"/>
            <a:ext cx="8953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PVC</a:t>
            </a:r>
          </a:p>
        </p:txBody>
      </p:sp>
      <p:sp>
        <p:nvSpPr>
          <p:cNvPr id="6156" name="Rectangle 12"/>
          <p:cNvSpPr>
            <a:spLocks noChangeArrowheads="1"/>
          </p:cNvSpPr>
          <p:nvPr/>
        </p:nvSpPr>
        <p:spPr bwMode="auto">
          <a:xfrm>
            <a:off x="827088" y="3692525"/>
            <a:ext cx="640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ELIJA EL TIPO DE AISLAMIENTO DEL CONDUCTOR .-</a:t>
            </a:r>
          </a:p>
        </p:txBody>
      </p:sp>
      <p:sp>
        <p:nvSpPr>
          <p:cNvPr id="19461" name="WordArt 15"/>
          <p:cNvSpPr>
            <a:spLocks noChangeArrowheads="1" noChangeShapeType="1" noTextEdit="1"/>
          </p:cNvSpPr>
          <p:nvPr/>
        </p:nvSpPr>
        <p:spPr bwMode="auto">
          <a:xfrm>
            <a:off x="6010275" y="426243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9462" name="WordArt 16"/>
          <p:cNvSpPr>
            <a:spLocks noChangeArrowheads="1" noChangeShapeType="1" noTextEdit="1"/>
          </p:cNvSpPr>
          <p:nvPr/>
        </p:nvSpPr>
        <p:spPr bwMode="auto">
          <a:xfrm>
            <a:off x="6011863" y="5700713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19463" name="AutoShape 2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9464" name="AutoShape 22">
            <a:hlinkClick r:id="rId2" action="ppaction://hlinksldjump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19465" name="AutoShape 23">
            <a:hlinkClick r:id="rId4" action="ppaction://hlinksldjump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900113" y="2709863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19466" name="AutoShape 24">
            <a:hlinkClick r:id="rId5" action="ppaction://hlinksldjump" highlightClick="1">
              <a:snd r:embed="rId6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1497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9467" name="AutoShape 25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5895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9468" name="13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WordArt 10"/>
          <p:cNvSpPr>
            <a:spLocks noChangeArrowheads="1" noChangeShapeType="1" noTextEdit="1"/>
          </p:cNvSpPr>
          <p:nvPr/>
        </p:nvSpPr>
        <p:spPr bwMode="auto">
          <a:xfrm>
            <a:off x="3132138" y="549275"/>
            <a:ext cx="10191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3 X...</a:t>
            </a:r>
          </a:p>
        </p:txBody>
      </p:sp>
      <p:sp>
        <p:nvSpPr>
          <p:cNvPr id="20483" name="WordArt 11"/>
          <p:cNvSpPr>
            <a:spLocks noChangeArrowheads="1" noChangeShapeType="1" noTextEdit="1"/>
          </p:cNvSpPr>
          <p:nvPr/>
        </p:nvSpPr>
        <p:spPr bwMode="auto">
          <a:xfrm>
            <a:off x="3132138" y="2708275"/>
            <a:ext cx="11334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2 X ...</a:t>
            </a:r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827088" y="3692525"/>
            <a:ext cx="640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ELIJA: 3X </a:t>
            </a:r>
            <a:r>
              <a:rPr lang="es-ES" u="sng">
                <a:effectLst>
                  <a:outerShdw blurRad="38100" dist="38100" dir="2700000" algn="tl">
                    <a:srgbClr val="000000"/>
                  </a:outerShdw>
                </a:effectLst>
              </a:rPr>
              <a:t>(400 / 230 V.)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Ó </a:t>
            </a:r>
          </a:p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2X </a:t>
            </a:r>
            <a:r>
              <a:rPr lang="es-ES" u="sng">
                <a:effectLst>
                  <a:outerShdw blurRad="38100" dist="38100" dir="2700000" algn="tl">
                    <a:srgbClr val="000000"/>
                  </a:outerShdw>
                </a:effectLst>
              </a:rPr>
              <a:t>(230 V.)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.-</a:t>
            </a:r>
          </a:p>
        </p:txBody>
      </p:sp>
      <p:sp>
        <p:nvSpPr>
          <p:cNvPr id="20485" name="WordArt 15"/>
          <p:cNvSpPr>
            <a:spLocks noChangeArrowheads="1" noChangeShapeType="1" noTextEdit="1"/>
          </p:cNvSpPr>
          <p:nvPr/>
        </p:nvSpPr>
        <p:spPr bwMode="auto">
          <a:xfrm>
            <a:off x="6010275" y="426243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0486" name="WordArt 16"/>
          <p:cNvSpPr>
            <a:spLocks noChangeArrowheads="1" noChangeShapeType="1" noTextEdit="1"/>
          </p:cNvSpPr>
          <p:nvPr/>
        </p:nvSpPr>
        <p:spPr bwMode="auto">
          <a:xfrm>
            <a:off x="6011863" y="5700713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0487" name="AutoShape 1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488" name="AutoShape 18">
            <a:hlinkClick r:id="rId2" action="ppaction://hlinksldjump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0489" name="AutoShape 19">
            <a:hlinkClick r:id="rId4" action="ppaction://hlinksldjump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0490" name="AutoShape 20">
            <a:hlinkClick r:id="rId5" action="ppaction://hlinksldjump" highlightClick="1">
              <a:snd r:embed="rId6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1497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491" name="AutoShape 21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5895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0492" name="13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WordArt 10"/>
          <p:cNvSpPr>
            <a:spLocks noChangeArrowheads="1" noChangeShapeType="1" noTextEdit="1"/>
          </p:cNvSpPr>
          <p:nvPr/>
        </p:nvSpPr>
        <p:spPr bwMode="auto">
          <a:xfrm>
            <a:off x="3132138" y="549275"/>
            <a:ext cx="10191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3 X...</a:t>
            </a:r>
          </a:p>
        </p:txBody>
      </p:sp>
      <p:sp>
        <p:nvSpPr>
          <p:cNvPr id="21507" name="WordArt 11"/>
          <p:cNvSpPr>
            <a:spLocks noChangeArrowheads="1" noChangeShapeType="1" noTextEdit="1"/>
          </p:cNvSpPr>
          <p:nvPr/>
        </p:nvSpPr>
        <p:spPr bwMode="auto">
          <a:xfrm>
            <a:off x="3132138" y="2708275"/>
            <a:ext cx="11334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2 X ...</a:t>
            </a:r>
          </a:p>
        </p:txBody>
      </p:sp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827088" y="3692525"/>
            <a:ext cx="640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ELIJA: 3X </a:t>
            </a:r>
            <a:r>
              <a:rPr lang="es-ES" u="sng">
                <a:effectLst>
                  <a:outerShdw blurRad="38100" dist="38100" dir="2700000" algn="tl">
                    <a:srgbClr val="000000"/>
                  </a:outerShdw>
                </a:effectLst>
              </a:rPr>
              <a:t>(400 / 230 V.)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Ó </a:t>
            </a:r>
          </a:p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2X </a:t>
            </a:r>
            <a:r>
              <a:rPr lang="es-ES" u="sng">
                <a:effectLst>
                  <a:outerShdw blurRad="38100" dist="38100" dir="2700000" algn="tl">
                    <a:srgbClr val="000000"/>
                  </a:outerShdw>
                </a:effectLst>
              </a:rPr>
              <a:t>(230 V.)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.-</a:t>
            </a:r>
          </a:p>
        </p:txBody>
      </p:sp>
      <p:sp>
        <p:nvSpPr>
          <p:cNvPr id="21509" name="WordArt 20"/>
          <p:cNvSpPr>
            <a:spLocks noChangeArrowheads="1" noChangeShapeType="1" noTextEdit="1"/>
          </p:cNvSpPr>
          <p:nvPr/>
        </p:nvSpPr>
        <p:spPr bwMode="auto">
          <a:xfrm>
            <a:off x="6010275" y="426243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1510" name="WordArt 21"/>
          <p:cNvSpPr>
            <a:spLocks noChangeArrowheads="1" noChangeShapeType="1" noTextEdit="1"/>
          </p:cNvSpPr>
          <p:nvPr/>
        </p:nvSpPr>
        <p:spPr bwMode="auto">
          <a:xfrm>
            <a:off x="6011863" y="5700713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1511" name="AutoShape 2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1512" name="AutoShape 23">
            <a:hlinkClick r:id="rId2" action="ppaction://hlinksldjump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1513" name="AutoShape 24">
            <a:hlinkClick r:id="rId4" action="ppaction://hlinksldjump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1514" name="AutoShape 25">
            <a:hlinkClick r:id="rId5" action="ppaction://hlinksldjump" highlightClick="1">
              <a:snd r:embed="rId6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1497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1515" name="AutoShape 26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5895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1516" name="13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WordArt 10"/>
          <p:cNvSpPr>
            <a:spLocks noChangeArrowheads="1" noChangeShapeType="1" noTextEdit="1"/>
          </p:cNvSpPr>
          <p:nvPr/>
        </p:nvSpPr>
        <p:spPr bwMode="auto">
          <a:xfrm>
            <a:off x="3132138" y="549275"/>
            <a:ext cx="10191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3 X...</a:t>
            </a:r>
          </a:p>
        </p:txBody>
      </p:sp>
      <p:sp>
        <p:nvSpPr>
          <p:cNvPr id="22531" name="WordArt 11"/>
          <p:cNvSpPr>
            <a:spLocks noChangeArrowheads="1" noChangeShapeType="1" noTextEdit="1"/>
          </p:cNvSpPr>
          <p:nvPr/>
        </p:nvSpPr>
        <p:spPr bwMode="auto">
          <a:xfrm>
            <a:off x="3132138" y="2708275"/>
            <a:ext cx="11334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2 X ...</a:t>
            </a:r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827088" y="3692525"/>
            <a:ext cx="640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ELIJA: 3X </a:t>
            </a:r>
            <a:r>
              <a:rPr lang="es-ES" u="sng">
                <a:effectLst>
                  <a:outerShdw blurRad="38100" dist="38100" dir="2700000" algn="tl">
                    <a:srgbClr val="000000"/>
                  </a:outerShdw>
                </a:effectLst>
              </a:rPr>
              <a:t>(400 / 230 V.)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Ó </a:t>
            </a:r>
          </a:p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2X </a:t>
            </a:r>
            <a:r>
              <a:rPr lang="es-ES" u="sng">
                <a:effectLst>
                  <a:outerShdw blurRad="38100" dist="38100" dir="2700000" algn="tl">
                    <a:srgbClr val="000000"/>
                  </a:outerShdw>
                </a:effectLst>
              </a:rPr>
              <a:t>(230 V.)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.-</a:t>
            </a:r>
          </a:p>
        </p:txBody>
      </p:sp>
      <p:sp>
        <p:nvSpPr>
          <p:cNvPr id="22533" name="WordArt 15"/>
          <p:cNvSpPr>
            <a:spLocks noChangeArrowheads="1" noChangeShapeType="1" noTextEdit="1"/>
          </p:cNvSpPr>
          <p:nvPr/>
        </p:nvSpPr>
        <p:spPr bwMode="auto">
          <a:xfrm>
            <a:off x="6010275" y="426243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2534" name="WordArt 16"/>
          <p:cNvSpPr>
            <a:spLocks noChangeArrowheads="1" noChangeShapeType="1" noTextEdit="1"/>
          </p:cNvSpPr>
          <p:nvPr/>
        </p:nvSpPr>
        <p:spPr bwMode="auto">
          <a:xfrm>
            <a:off x="6011863" y="5700713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2535" name="AutoShape 1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2536" name="AutoShape 18">
            <a:hlinkClick r:id="rId2" action="ppaction://hlinksldjump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2537" name="AutoShape 19">
            <a:hlinkClick r:id="rId4" action="ppaction://hlinksldjump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2538" name="AutoShape 20">
            <a:hlinkClick r:id="rId5" action="ppaction://hlinksldjump" highlightClick="1">
              <a:snd r:embed="rId6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1497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2539" name="AutoShape 21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5895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2540" name="13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WordArt 10"/>
          <p:cNvSpPr>
            <a:spLocks noChangeArrowheads="1" noChangeShapeType="1" noTextEdit="1"/>
          </p:cNvSpPr>
          <p:nvPr/>
        </p:nvSpPr>
        <p:spPr bwMode="auto">
          <a:xfrm>
            <a:off x="3132138" y="549275"/>
            <a:ext cx="10191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3 X...</a:t>
            </a:r>
          </a:p>
        </p:txBody>
      </p:sp>
      <p:sp>
        <p:nvSpPr>
          <p:cNvPr id="23555" name="WordArt 11"/>
          <p:cNvSpPr>
            <a:spLocks noChangeArrowheads="1" noChangeShapeType="1" noTextEdit="1"/>
          </p:cNvSpPr>
          <p:nvPr/>
        </p:nvSpPr>
        <p:spPr bwMode="auto">
          <a:xfrm>
            <a:off x="3132138" y="2708275"/>
            <a:ext cx="11334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2 X ...</a:t>
            </a:r>
          </a:p>
        </p:txBody>
      </p:sp>
      <p:sp>
        <p:nvSpPr>
          <p:cNvPr id="10252" name="Rectangle 12"/>
          <p:cNvSpPr>
            <a:spLocks noChangeArrowheads="1"/>
          </p:cNvSpPr>
          <p:nvPr/>
        </p:nvSpPr>
        <p:spPr bwMode="auto">
          <a:xfrm>
            <a:off x="827088" y="3692525"/>
            <a:ext cx="640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ELIJA: 3X </a:t>
            </a:r>
            <a:r>
              <a:rPr lang="es-ES" u="sng">
                <a:effectLst>
                  <a:outerShdw blurRad="38100" dist="38100" dir="2700000" algn="tl">
                    <a:srgbClr val="000000"/>
                  </a:outerShdw>
                </a:effectLst>
              </a:rPr>
              <a:t>(400 / 230 V.)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Ó </a:t>
            </a:r>
          </a:p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2X </a:t>
            </a:r>
            <a:r>
              <a:rPr lang="es-ES" u="sng">
                <a:effectLst>
                  <a:outerShdw blurRad="38100" dist="38100" dir="2700000" algn="tl">
                    <a:srgbClr val="000000"/>
                  </a:outerShdw>
                </a:effectLst>
              </a:rPr>
              <a:t>(230 V.)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.-</a:t>
            </a:r>
          </a:p>
        </p:txBody>
      </p:sp>
      <p:sp>
        <p:nvSpPr>
          <p:cNvPr id="23557" name="WordArt 15"/>
          <p:cNvSpPr>
            <a:spLocks noChangeArrowheads="1" noChangeShapeType="1" noTextEdit="1"/>
          </p:cNvSpPr>
          <p:nvPr/>
        </p:nvSpPr>
        <p:spPr bwMode="auto">
          <a:xfrm>
            <a:off x="6010275" y="4262438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3558" name="WordArt 16"/>
          <p:cNvSpPr>
            <a:spLocks noChangeArrowheads="1" noChangeShapeType="1" noTextEdit="1"/>
          </p:cNvSpPr>
          <p:nvPr/>
        </p:nvSpPr>
        <p:spPr bwMode="auto">
          <a:xfrm>
            <a:off x="6011863" y="5700713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3559" name="AutoShape 1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560" name="AutoShape 18">
            <a:hlinkClick r:id="rId2" action="ppaction://hlinksldjump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549275"/>
            <a:ext cx="1728788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3561" name="AutoShape 19">
            <a:hlinkClick r:id="rId4" action="ppaction://hlinksldjump" highlightClick="1">
              <a:snd r:embed="rId3" name="click.wav"/>
            </a:hlinkClick>
          </p:cNvPr>
          <p:cNvSpPr>
            <a:spLocks noChangeArrowheads="1"/>
          </p:cNvSpPr>
          <p:nvPr/>
        </p:nvSpPr>
        <p:spPr bwMode="auto">
          <a:xfrm>
            <a:off x="971550" y="2709863"/>
            <a:ext cx="1728788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3562" name="AutoShape 20">
            <a:hlinkClick r:id="rId5" action="ppaction://hlinksldjump" highlightClick="1">
              <a:snd r:embed="rId6" name="cashreg.wav"/>
            </a:hlinkClick>
          </p:cNvPr>
          <p:cNvSpPr>
            <a:spLocks noChangeArrowheads="1"/>
          </p:cNvSpPr>
          <p:nvPr/>
        </p:nvSpPr>
        <p:spPr bwMode="auto">
          <a:xfrm>
            <a:off x="4572000" y="4149725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563" name="AutoShape 21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4572000" y="5589588"/>
            <a:ext cx="720725" cy="719137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3564" name="13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WordArt 10"/>
          <p:cNvSpPr>
            <a:spLocks noChangeArrowheads="1" noChangeShapeType="1" noTextEdit="1"/>
          </p:cNvSpPr>
          <p:nvPr/>
        </p:nvSpPr>
        <p:spPr bwMode="auto">
          <a:xfrm>
            <a:off x="323850" y="3498850"/>
            <a:ext cx="3333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F</a:t>
            </a:r>
          </a:p>
        </p:txBody>
      </p:sp>
      <p:sp>
        <p:nvSpPr>
          <p:cNvPr id="24579" name="WordArt 11"/>
          <p:cNvSpPr>
            <a:spLocks noChangeArrowheads="1" noChangeShapeType="1" noTextEdit="1"/>
          </p:cNvSpPr>
          <p:nvPr/>
        </p:nvSpPr>
        <p:spPr bwMode="auto">
          <a:xfrm>
            <a:off x="323850" y="4973638"/>
            <a:ext cx="3333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G</a:t>
            </a:r>
          </a:p>
        </p:txBody>
      </p:sp>
      <p:sp>
        <p:nvSpPr>
          <p:cNvPr id="24580" name="WordArt 15"/>
          <p:cNvSpPr>
            <a:spLocks noChangeArrowheads="1" noChangeShapeType="1" noTextEdit="1"/>
          </p:cNvSpPr>
          <p:nvPr/>
        </p:nvSpPr>
        <p:spPr bwMode="auto">
          <a:xfrm>
            <a:off x="323850" y="617538"/>
            <a:ext cx="3333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</a:t>
            </a:r>
          </a:p>
        </p:txBody>
      </p:sp>
      <p:sp>
        <p:nvSpPr>
          <p:cNvPr id="24581" name="WordArt 16"/>
          <p:cNvSpPr>
            <a:spLocks noChangeArrowheads="1" noChangeShapeType="1" noTextEdit="1"/>
          </p:cNvSpPr>
          <p:nvPr/>
        </p:nvSpPr>
        <p:spPr bwMode="auto">
          <a:xfrm>
            <a:off x="323850" y="2057400"/>
            <a:ext cx="3333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</a:t>
            </a:r>
          </a:p>
        </p:txBody>
      </p:sp>
      <p:sp>
        <p:nvSpPr>
          <p:cNvPr id="11287" name="Rectangle 23"/>
          <p:cNvSpPr>
            <a:spLocks noChangeArrowheads="1"/>
          </p:cNvSpPr>
          <p:nvPr/>
        </p:nvSpPr>
        <p:spPr bwMode="auto">
          <a:xfrm>
            <a:off x="3132138" y="692150"/>
            <a:ext cx="57610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sobre pared ó bandeja ciega.-</a:t>
            </a:r>
          </a:p>
        </p:txBody>
      </p:sp>
      <p:sp>
        <p:nvSpPr>
          <p:cNvPr id="11288" name="Rectangle 24"/>
          <p:cNvSpPr>
            <a:spLocks noChangeArrowheads="1"/>
          </p:cNvSpPr>
          <p:nvPr/>
        </p:nvSpPr>
        <p:spPr bwMode="auto">
          <a:xfrm>
            <a:off x="3132138" y="2024063"/>
            <a:ext cx="57610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sobre pandeja perforada ó al aire(distancia a pared &gt;0,3 D).-</a:t>
            </a:r>
          </a:p>
        </p:txBody>
      </p:sp>
      <p:sp>
        <p:nvSpPr>
          <p:cNvPr id="11289" name="Rectangle 25"/>
          <p:cNvSpPr>
            <a:spLocks noChangeArrowheads="1"/>
          </p:cNvSpPr>
          <p:nvPr/>
        </p:nvSpPr>
        <p:spPr bwMode="auto">
          <a:xfrm>
            <a:off x="3132138" y="3465513"/>
            <a:ext cx="5761037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UNIPOLARES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sobre bandeja perforada ó al aire (contacto mutuo a pared &gt;D).-</a:t>
            </a:r>
          </a:p>
        </p:txBody>
      </p:sp>
      <p:sp>
        <p:nvSpPr>
          <p:cNvPr id="11290" name="Rectangle 26"/>
          <p:cNvSpPr>
            <a:spLocks noChangeArrowheads="1"/>
          </p:cNvSpPr>
          <p:nvPr/>
        </p:nvSpPr>
        <p:spPr bwMode="auto">
          <a:xfrm>
            <a:off x="3132138" y="5067300"/>
            <a:ext cx="5761037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UNIPOLARES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al aire (separados &gt; D).-</a:t>
            </a:r>
          </a:p>
        </p:txBody>
      </p:sp>
      <p:sp>
        <p:nvSpPr>
          <p:cNvPr id="24586" name="WordArt 29"/>
          <p:cNvSpPr>
            <a:spLocks noChangeArrowheads="1" noChangeShapeType="1" noTextEdit="1"/>
          </p:cNvSpPr>
          <p:nvPr/>
        </p:nvSpPr>
        <p:spPr bwMode="auto">
          <a:xfrm>
            <a:off x="2051050" y="606266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4587" name="WordArt 30"/>
          <p:cNvSpPr>
            <a:spLocks noChangeArrowheads="1" noChangeShapeType="1" noTextEdit="1"/>
          </p:cNvSpPr>
          <p:nvPr/>
        </p:nvSpPr>
        <p:spPr bwMode="auto">
          <a:xfrm>
            <a:off x="6732588" y="6062663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4588" name="AutoShape 3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4589" name="AutoShape 32">
            <a:hlinkClick r:id="rId2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549275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4590" name="AutoShape 33">
            <a:hlinkClick r:id="rId4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1989138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4591" name="AutoShape 34">
            <a:hlinkClick r:id="rId5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3429000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4592" name="AutoShape 35">
            <a:hlinkClick r:id="rId6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4905375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4593" name="AutoShape 36">
            <a:hlinkClick r:id="rId7" action="ppaction://hlinksldjump" highlightClick="1">
              <a:snd r:embed="rId8" name="cashreg.wav"/>
            </a:hlinkClick>
          </p:cNvPr>
          <p:cNvSpPr>
            <a:spLocks noChangeArrowheads="1"/>
          </p:cNvSpPr>
          <p:nvPr/>
        </p:nvSpPr>
        <p:spPr bwMode="auto">
          <a:xfrm>
            <a:off x="930275" y="594995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4594" name="AutoShape 37">
            <a:hlinkClick r:id="rId9" action="ppaction://hlinksldjump" highlightClick="1">
              <a:snd r:embed="rId10" name="arrow.wav"/>
            </a:hlinkClick>
          </p:cNvPr>
          <p:cNvSpPr>
            <a:spLocks noChangeArrowheads="1"/>
          </p:cNvSpPr>
          <p:nvPr/>
        </p:nvSpPr>
        <p:spPr bwMode="auto">
          <a:xfrm>
            <a:off x="5651500" y="5949950"/>
            <a:ext cx="720725" cy="719138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4595" name="20 Imagen" descr="logofe2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WordArt 8"/>
          <p:cNvSpPr>
            <a:spLocks noChangeArrowheads="1" noChangeShapeType="1" noTextEdit="1"/>
          </p:cNvSpPr>
          <p:nvPr/>
        </p:nvSpPr>
        <p:spPr bwMode="auto">
          <a:xfrm>
            <a:off x="323850" y="617538"/>
            <a:ext cx="3333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</a:t>
            </a:r>
          </a:p>
        </p:txBody>
      </p:sp>
      <p:sp>
        <p:nvSpPr>
          <p:cNvPr id="25603" name="WordArt 9"/>
          <p:cNvSpPr>
            <a:spLocks noChangeArrowheads="1" noChangeShapeType="1" noTextEdit="1"/>
          </p:cNvSpPr>
          <p:nvPr/>
        </p:nvSpPr>
        <p:spPr bwMode="auto">
          <a:xfrm>
            <a:off x="323850" y="2057400"/>
            <a:ext cx="3333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</a:t>
            </a:r>
          </a:p>
        </p:txBody>
      </p:sp>
      <p:sp>
        <p:nvSpPr>
          <p:cNvPr id="25604" name="WordArt 14"/>
          <p:cNvSpPr>
            <a:spLocks noChangeArrowheads="1" noChangeShapeType="1" noTextEdit="1"/>
          </p:cNvSpPr>
          <p:nvPr/>
        </p:nvSpPr>
        <p:spPr bwMode="auto">
          <a:xfrm>
            <a:off x="2051050" y="606266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5605" name="WordArt 15"/>
          <p:cNvSpPr>
            <a:spLocks noChangeArrowheads="1" noChangeShapeType="1" noTextEdit="1"/>
          </p:cNvSpPr>
          <p:nvPr/>
        </p:nvSpPr>
        <p:spPr bwMode="auto">
          <a:xfrm>
            <a:off x="6732588" y="6062663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12304" name="Rectangle 16"/>
          <p:cNvSpPr>
            <a:spLocks noChangeArrowheads="1"/>
          </p:cNvSpPr>
          <p:nvPr/>
        </p:nvSpPr>
        <p:spPr bwMode="auto">
          <a:xfrm>
            <a:off x="3132138" y="692150"/>
            <a:ext cx="57610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sobre pared ó bandeja ciega.-</a:t>
            </a:r>
          </a:p>
        </p:txBody>
      </p:sp>
      <p:sp>
        <p:nvSpPr>
          <p:cNvPr id="12305" name="Rectangle 17"/>
          <p:cNvSpPr>
            <a:spLocks noChangeArrowheads="1"/>
          </p:cNvSpPr>
          <p:nvPr/>
        </p:nvSpPr>
        <p:spPr bwMode="auto">
          <a:xfrm>
            <a:off x="3132138" y="2024063"/>
            <a:ext cx="57610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sobre pandeja perforada ó al aire(distancia a pared &gt;0,3 D).-</a:t>
            </a:r>
          </a:p>
        </p:txBody>
      </p:sp>
      <p:sp>
        <p:nvSpPr>
          <p:cNvPr id="25608" name="AutoShape 1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5609" name="AutoShape 19">
            <a:hlinkClick r:id="rId2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549275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5610" name="AutoShape 20">
            <a:hlinkClick r:id="rId4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1989138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5611" name="AutoShape 21">
            <a:hlinkClick r:id="rId5" action="ppaction://hlinksldjump" highlightClick="1">
              <a:snd r:embed="rId6" name="cashreg.wav"/>
            </a:hlinkClick>
          </p:cNvPr>
          <p:cNvSpPr>
            <a:spLocks noChangeArrowheads="1"/>
          </p:cNvSpPr>
          <p:nvPr/>
        </p:nvSpPr>
        <p:spPr bwMode="auto">
          <a:xfrm>
            <a:off x="930275" y="594995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5612" name="AutoShape 22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5651500" y="5949950"/>
            <a:ext cx="720725" cy="719138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5613" name="14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WordArt 12"/>
          <p:cNvSpPr>
            <a:spLocks noChangeArrowheads="1" noChangeShapeType="1" noTextEdit="1"/>
          </p:cNvSpPr>
          <p:nvPr/>
        </p:nvSpPr>
        <p:spPr bwMode="auto">
          <a:xfrm>
            <a:off x="323850" y="3497263"/>
            <a:ext cx="3333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F</a:t>
            </a:r>
          </a:p>
        </p:txBody>
      </p:sp>
      <p:sp>
        <p:nvSpPr>
          <p:cNvPr id="26627" name="WordArt 13"/>
          <p:cNvSpPr>
            <a:spLocks noChangeArrowheads="1" noChangeShapeType="1" noTextEdit="1"/>
          </p:cNvSpPr>
          <p:nvPr/>
        </p:nvSpPr>
        <p:spPr bwMode="auto">
          <a:xfrm>
            <a:off x="323850" y="4938713"/>
            <a:ext cx="3333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G</a:t>
            </a:r>
          </a:p>
        </p:txBody>
      </p:sp>
      <p:sp>
        <p:nvSpPr>
          <p:cNvPr id="26628" name="WordArt 14"/>
          <p:cNvSpPr>
            <a:spLocks noChangeArrowheads="1" noChangeShapeType="1" noTextEdit="1"/>
          </p:cNvSpPr>
          <p:nvPr/>
        </p:nvSpPr>
        <p:spPr bwMode="auto">
          <a:xfrm>
            <a:off x="323850" y="617538"/>
            <a:ext cx="3333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</a:t>
            </a:r>
          </a:p>
        </p:txBody>
      </p:sp>
      <p:sp>
        <p:nvSpPr>
          <p:cNvPr id="26629" name="WordArt 15"/>
          <p:cNvSpPr>
            <a:spLocks noChangeArrowheads="1" noChangeShapeType="1" noTextEdit="1"/>
          </p:cNvSpPr>
          <p:nvPr/>
        </p:nvSpPr>
        <p:spPr bwMode="auto">
          <a:xfrm>
            <a:off x="323850" y="2057400"/>
            <a:ext cx="3333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</a:t>
            </a:r>
          </a:p>
        </p:txBody>
      </p:sp>
      <p:sp>
        <p:nvSpPr>
          <p:cNvPr id="13332" name="Rectangle 20"/>
          <p:cNvSpPr>
            <a:spLocks noChangeArrowheads="1"/>
          </p:cNvSpPr>
          <p:nvPr/>
        </p:nvSpPr>
        <p:spPr bwMode="auto">
          <a:xfrm>
            <a:off x="3132138" y="692150"/>
            <a:ext cx="57610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sobre pared ó bandeja ciega.-</a:t>
            </a:r>
          </a:p>
        </p:txBody>
      </p:sp>
      <p:sp>
        <p:nvSpPr>
          <p:cNvPr id="13333" name="Rectangle 21"/>
          <p:cNvSpPr>
            <a:spLocks noChangeArrowheads="1"/>
          </p:cNvSpPr>
          <p:nvPr/>
        </p:nvSpPr>
        <p:spPr bwMode="auto">
          <a:xfrm>
            <a:off x="3132138" y="2024063"/>
            <a:ext cx="57610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sobre pandeja perforada ó al aire(distancia a pared &gt;0,3 D).-</a:t>
            </a:r>
          </a:p>
        </p:txBody>
      </p:sp>
      <p:sp>
        <p:nvSpPr>
          <p:cNvPr id="13334" name="Rectangle 22"/>
          <p:cNvSpPr>
            <a:spLocks noChangeArrowheads="1"/>
          </p:cNvSpPr>
          <p:nvPr/>
        </p:nvSpPr>
        <p:spPr bwMode="auto">
          <a:xfrm>
            <a:off x="3132138" y="3465513"/>
            <a:ext cx="5761037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UNIPOLARES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sobre bandeja perforada ó al aire (contacto mutuo a pared &gt;D).-</a:t>
            </a:r>
          </a:p>
        </p:txBody>
      </p:sp>
      <p:sp>
        <p:nvSpPr>
          <p:cNvPr id="13335" name="Rectangle 23"/>
          <p:cNvSpPr>
            <a:spLocks noChangeArrowheads="1"/>
          </p:cNvSpPr>
          <p:nvPr/>
        </p:nvSpPr>
        <p:spPr bwMode="auto">
          <a:xfrm>
            <a:off x="3132138" y="5067300"/>
            <a:ext cx="5761037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UNIPOLARES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al aire (separados &gt; D).-</a:t>
            </a:r>
          </a:p>
        </p:txBody>
      </p:sp>
      <p:sp>
        <p:nvSpPr>
          <p:cNvPr id="26634" name="WordArt 26"/>
          <p:cNvSpPr>
            <a:spLocks noChangeArrowheads="1" noChangeShapeType="1" noTextEdit="1"/>
          </p:cNvSpPr>
          <p:nvPr/>
        </p:nvSpPr>
        <p:spPr bwMode="auto">
          <a:xfrm>
            <a:off x="2051050" y="606266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6635" name="WordArt 27"/>
          <p:cNvSpPr>
            <a:spLocks noChangeArrowheads="1" noChangeShapeType="1" noTextEdit="1"/>
          </p:cNvSpPr>
          <p:nvPr/>
        </p:nvSpPr>
        <p:spPr bwMode="auto">
          <a:xfrm>
            <a:off x="6732588" y="6062663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6636" name="AutoShape 2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6637" name="AutoShape 29">
            <a:hlinkClick r:id="rId2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549275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6638" name="AutoShape 30">
            <a:hlinkClick r:id="rId4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1989138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6639" name="AutoShape 31">
            <a:hlinkClick r:id="rId5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3429000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6640" name="AutoShape 32">
            <a:hlinkClick r:id="rId6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4868863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6641" name="AutoShape 33">
            <a:hlinkClick r:id="rId7" action="ppaction://hlinksldjump" highlightClick="1">
              <a:snd r:embed="rId8" name="cashreg.wav"/>
            </a:hlinkClick>
          </p:cNvPr>
          <p:cNvSpPr>
            <a:spLocks noChangeArrowheads="1"/>
          </p:cNvSpPr>
          <p:nvPr/>
        </p:nvSpPr>
        <p:spPr bwMode="auto">
          <a:xfrm>
            <a:off x="930275" y="594995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6642" name="AutoShape 34">
            <a:hlinkClick r:id="rId9" action="ppaction://hlinksldjump" highlightClick="1">
              <a:snd r:embed="rId10" name="arrow.wav"/>
            </a:hlinkClick>
          </p:cNvPr>
          <p:cNvSpPr>
            <a:spLocks noChangeArrowheads="1"/>
          </p:cNvSpPr>
          <p:nvPr/>
        </p:nvSpPr>
        <p:spPr bwMode="auto">
          <a:xfrm>
            <a:off x="5651500" y="5949950"/>
            <a:ext cx="720725" cy="719138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6643" name="20 Imagen" descr="logofe2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WordArt 8"/>
          <p:cNvSpPr>
            <a:spLocks noChangeArrowheads="1" noChangeShapeType="1" noTextEdit="1"/>
          </p:cNvSpPr>
          <p:nvPr/>
        </p:nvSpPr>
        <p:spPr bwMode="auto">
          <a:xfrm>
            <a:off x="323850" y="617538"/>
            <a:ext cx="3333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</a:t>
            </a:r>
          </a:p>
        </p:txBody>
      </p:sp>
      <p:sp>
        <p:nvSpPr>
          <p:cNvPr id="27651" name="WordArt 9"/>
          <p:cNvSpPr>
            <a:spLocks noChangeArrowheads="1" noChangeShapeType="1" noTextEdit="1"/>
          </p:cNvSpPr>
          <p:nvPr/>
        </p:nvSpPr>
        <p:spPr bwMode="auto">
          <a:xfrm>
            <a:off x="323850" y="2057400"/>
            <a:ext cx="33337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</a:t>
            </a:r>
          </a:p>
        </p:txBody>
      </p:sp>
      <p:sp>
        <p:nvSpPr>
          <p:cNvPr id="27652" name="WordArt 16"/>
          <p:cNvSpPr>
            <a:spLocks noChangeArrowheads="1" noChangeShapeType="1" noTextEdit="1"/>
          </p:cNvSpPr>
          <p:nvPr/>
        </p:nvSpPr>
        <p:spPr bwMode="auto">
          <a:xfrm>
            <a:off x="2051050" y="606266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7653" name="WordArt 17"/>
          <p:cNvSpPr>
            <a:spLocks noChangeArrowheads="1" noChangeShapeType="1" noTextEdit="1"/>
          </p:cNvSpPr>
          <p:nvPr/>
        </p:nvSpPr>
        <p:spPr bwMode="auto">
          <a:xfrm>
            <a:off x="6732588" y="6062663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14354" name="Rectangle 18"/>
          <p:cNvSpPr>
            <a:spLocks noChangeArrowheads="1"/>
          </p:cNvSpPr>
          <p:nvPr/>
        </p:nvSpPr>
        <p:spPr bwMode="auto">
          <a:xfrm>
            <a:off x="3132138" y="692150"/>
            <a:ext cx="57610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sobre pared ó bandeja ciega.-</a:t>
            </a:r>
          </a:p>
        </p:txBody>
      </p:sp>
      <p:sp>
        <p:nvSpPr>
          <p:cNvPr id="14355" name="Rectangle 19"/>
          <p:cNvSpPr>
            <a:spLocks noChangeArrowheads="1"/>
          </p:cNvSpPr>
          <p:nvPr/>
        </p:nvSpPr>
        <p:spPr bwMode="auto">
          <a:xfrm>
            <a:off x="3132138" y="2024063"/>
            <a:ext cx="57610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sobre pandeja perforada ó al aire(distancia a pared &gt;0,3 D).-</a:t>
            </a:r>
          </a:p>
        </p:txBody>
      </p:sp>
      <p:sp>
        <p:nvSpPr>
          <p:cNvPr id="27656" name="AutoShape 2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7657" name="AutoShape 21">
            <a:hlinkClick r:id="rId2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549275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7658" name="AutoShape 22">
            <a:hlinkClick r:id="rId4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1989138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7659" name="AutoShape 23">
            <a:hlinkClick r:id="rId5" action="ppaction://hlinksldjump" highlightClick="1">
              <a:snd r:embed="rId6" name="cashreg.wav"/>
            </a:hlinkClick>
          </p:cNvPr>
          <p:cNvSpPr>
            <a:spLocks noChangeArrowheads="1"/>
          </p:cNvSpPr>
          <p:nvPr/>
        </p:nvSpPr>
        <p:spPr bwMode="auto">
          <a:xfrm>
            <a:off x="930275" y="594995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7660" name="AutoShape 24">
            <a:hlinkClick r:id="rId7" action="ppaction://hlinksldjump" highlightClick="1">
              <a:snd r:embed="rId8" name="arrow.wav"/>
            </a:hlinkClick>
          </p:cNvPr>
          <p:cNvSpPr>
            <a:spLocks noChangeArrowheads="1"/>
          </p:cNvSpPr>
          <p:nvPr/>
        </p:nvSpPr>
        <p:spPr bwMode="auto">
          <a:xfrm>
            <a:off x="5651500" y="5949950"/>
            <a:ext cx="720725" cy="719138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7661" name="14 Imagen" descr="logofe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WordArt 12"/>
          <p:cNvSpPr>
            <a:spLocks noChangeArrowheads="1" noChangeShapeType="1" noTextEdit="1"/>
          </p:cNvSpPr>
          <p:nvPr/>
        </p:nvSpPr>
        <p:spPr bwMode="auto">
          <a:xfrm>
            <a:off x="179388" y="3497263"/>
            <a:ext cx="6477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B2</a:t>
            </a:r>
          </a:p>
        </p:txBody>
      </p:sp>
      <p:sp>
        <p:nvSpPr>
          <p:cNvPr id="28675" name="WordArt 13"/>
          <p:cNvSpPr>
            <a:spLocks noChangeArrowheads="1" noChangeShapeType="1" noTextEdit="1"/>
          </p:cNvSpPr>
          <p:nvPr/>
        </p:nvSpPr>
        <p:spPr bwMode="auto">
          <a:xfrm>
            <a:off x="179388" y="4938713"/>
            <a:ext cx="4064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</a:t>
            </a:r>
          </a:p>
        </p:txBody>
      </p:sp>
      <p:sp>
        <p:nvSpPr>
          <p:cNvPr id="28676" name="WordArt 14"/>
          <p:cNvSpPr>
            <a:spLocks noChangeArrowheads="1" noChangeShapeType="1" noTextEdit="1"/>
          </p:cNvSpPr>
          <p:nvPr/>
        </p:nvSpPr>
        <p:spPr bwMode="auto">
          <a:xfrm>
            <a:off x="179388" y="617538"/>
            <a:ext cx="576262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A2</a:t>
            </a:r>
          </a:p>
        </p:txBody>
      </p:sp>
      <p:sp>
        <p:nvSpPr>
          <p:cNvPr id="28677" name="WordArt 15"/>
          <p:cNvSpPr>
            <a:spLocks noChangeArrowheads="1" noChangeShapeType="1" noTextEdit="1"/>
          </p:cNvSpPr>
          <p:nvPr/>
        </p:nvSpPr>
        <p:spPr bwMode="auto">
          <a:xfrm>
            <a:off x="179388" y="2057400"/>
            <a:ext cx="4064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</a:t>
            </a:r>
          </a:p>
        </p:txBody>
      </p:sp>
      <p:sp>
        <p:nvSpPr>
          <p:cNvPr id="15380" name="Rectangle 20"/>
          <p:cNvSpPr>
            <a:spLocks noChangeArrowheads="1"/>
          </p:cNvSpPr>
          <p:nvPr/>
        </p:nvSpPr>
        <p:spPr bwMode="auto">
          <a:xfrm>
            <a:off x="3132138" y="692150"/>
            <a:ext cx="57610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en tubo empotrados y paredes aislantes.-</a:t>
            </a:r>
          </a:p>
        </p:txBody>
      </p:sp>
      <p:sp>
        <p:nvSpPr>
          <p:cNvPr id="15381" name="Rectangle 21"/>
          <p:cNvSpPr>
            <a:spLocks noChangeArrowheads="1"/>
          </p:cNvSpPr>
          <p:nvPr/>
        </p:nvSpPr>
        <p:spPr bwMode="auto">
          <a:xfrm>
            <a:off x="3132138" y="2024063"/>
            <a:ext cx="57610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UNIPOLARES </a:t>
            </a: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</a:rPr>
              <a:t>idem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.-</a:t>
            </a:r>
          </a:p>
        </p:txBody>
      </p:sp>
      <p:sp>
        <p:nvSpPr>
          <p:cNvPr id="15382" name="Rectangle 22"/>
          <p:cNvSpPr>
            <a:spLocks noChangeArrowheads="1"/>
          </p:cNvSpPr>
          <p:nvPr/>
        </p:nvSpPr>
        <p:spPr bwMode="auto">
          <a:xfrm>
            <a:off x="3132138" y="3465513"/>
            <a:ext cx="5761037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en tubo o canaleta superficial o empotrados de obra.-</a:t>
            </a:r>
          </a:p>
        </p:txBody>
      </p:sp>
      <p:sp>
        <p:nvSpPr>
          <p:cNvPr id="15383" name="Rectangle 23"/>
          <p:cNvSpPr>
            <a:spLocks noChangeArrowheads="1"/>
          </p:cNvSpPr>
          <p:nvPr/>
        </p:nvSpPr>
        <p:spPr bwMode="auto">
          <a:xfrm>
            <a:off x="3132138" y="5067300"/>
            <a:ext cx="5761037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UNIPOLARES </a:t>
            </a:r>
            <a:r>
              <a:rPr lang="es-ES"/>
              <a:t> idem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.-</a:t>
            </a:r>
          </a:p>
        </p:txBody>
      </p:sp>
      <p:sp>
        <p:nvSpPr>
          <p:cNvPr id="28682" name="WordArt 26"/>
          <p:cNvSpPr>
            <a:spLocks noChangeArrowheads="1" noChangeShapeType="1" noTextEdit="1"/>
          </p:cNvSpPr>
          <p:nvPr/>
        </p:nvSpPr>
        <p:spPr bwMode="auto">
          <a:xfrm>
            <a:off x="2051050" y="606266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8683" name="WordArt 27"/>
          <p:cNvSpPr>
            <a:spLocks noChangeArrowheads="1" noChangeShapeType="1" noTextEdit="1"/>
          </p:cNvSpPr>
          <p:nvPr/>
        </p:nvSpPr>
        <p:spPr bwMode="auto">
          <a:xfrm>
            <a:off x="6732588" y="6062663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8684" name="AutoShape 2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85" name="AutoShape 29">
            <a:hlinkClick r:id="rId2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549275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8686" name="AutoShape 30">
            <a:hlinkClick r:id="rId4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1989138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8687" name="AutoShape 31">
            <a:hlinkClick r:id="rId5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3429000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8688" name="AutoShape 32">
            <a:hlinkClick r:id="rId6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4868863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8689" name="AutoShape 33">
            <a:hlinkClick r:id="rId7" action="ppaction://hlinksldjump" highlightClick="1">
              <a:snd r:embed="rId8" name="cashreg.wav"/>
            </a:hlinkClick>
          </p:cNvPr>
          <p:cNvSpPr>
            <a:spLocks noChangeArrowheads="1"/>
          </p:cNvSpPr>
          <p:nvPr/>
        </p:nvSpPr>
        <p:spPr bwMode="auto">
          <a:xfrm>
            <a:off x="930275" y="594995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8690" name="AutoShape 34">
            <a:hlinkClick r:id="rId9" action="ppaction://hlinksldjump" highlightClick="1">
              <a:snd r:embed="rId10" name="arrow.wav"/>
            </a:hlinkClick>
          </p:cNvPr>
          <p:cNvSpPr>
            <a:spLocks noChangeArrowheads="1"/>
          </p:cNvSpPr>
          <p:nvPr/>
        </p:nvSpPr>
        <p:spPr bwMode="auto">
          <a:xfrm>
            <a:off x="5651500" y="5949950"/>
            <a:ext cx="720725" cy="719138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8691" name="20 Imagen" descr="logofe2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WordArt 12"/>
          <p:cNvSpPr>
            <a:spLocks noChangeArrowheads="1" noChangeShapeType="1" noTextEdit="1"/>
          </p:cNvSpPr>
          <p:nvPr/>
        </p:nvSpPr>
        <p:spPr bwMode="auto">
          <a:xfrm>
            <a:off x="179388" y="3497263"/>
            <a:ext cx="6477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B2</a:t>
            </a:r>
          </a:p>
        </p:txBody>
      </p:sp>
      <p:sp>
        <p:nvSpPr>
          <p:cNvPr id="29699" name="WordArt 13"/>
          <p:cNvSpPr>
            <a:spLocks noChangeArrowheads="1" noChangeShapeType="1" noTextEdit="1"/>
          </p:cNvSpPr>
          <p:nvPr/>
        </p:nvSpPr>
        <p:spPr bwMode="auto">
          <a:xfrm>
            <a:off x="179388" y="4938713"/>
            <a:ext cx="4064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</a:t>
            </a:r>
          </a:p>
        </p:txBody>
      </p:sp>
      <p:sp>
        <p:nvSpPr>
          <p:cNvPr id="29700" name="WordArt 14"/>
          <p:cNvSpPr>
            <a:spLocks noChangeArrowheads="1" noChangeShapeType="1" noTextEdit="1"/>
          </p:cNvSpPr>
          <p:nvPr/>
        </p:nvSpPr>
        <p:spPr bwMode="auto">
          <a:xfrm>
            <a:off x="179388" y="617538"/>
            <a:ext cx="576262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A2</a:t>
            </a:r>
          </a:p>
        </p:txBody>
      </p:sp>
      <p:sp>
        <p:nvSpPr>
          <p:cNvPr id="29701" name="WordArt 15"/>
          <p:cNvSpPr>
            <a:spLocks noChangeArrowheads="1" noChangeShapeType="1" noTextEdit="1"/>
          </p:cNvSpPr>
          <p:nvPr/>
        </p:nvSpPr>
        <p:spPr bwMode="auto">
          <a:xfrm>
            <a:off x="179388" y="2057400"/>
            <a:ext cx="4064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</a:t>
            </a:r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3132138" y="692150"/>
            <a:ext cx="57610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en tubo empotrados y paredes aislantes.-</a:t>
            </a:r>
          </a:p>
        </p:txBody>
      </p:sp>
      <p:sp>
        <p:nvSpPr>
          <p:cNvPr id="16405" name="Rectangle 21"/>
          <p:cNvSpPr>
            <a:spLocks noChangeArrowheads="1"/>
          </p:cNvSpPr>
          <p:nvPr/>
        </p:nvSpPr>
        <p:spPr bwMode="auto">
          <a:xfrm>
            <a:off x="3132138" y="2024063"/>
            <a:ext cx="57610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UNIPOLARES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idem.-</a:t>
            </a:r>
          </a:p>
        </p:txBody>
      </p:sp>
      <p:sp>
        <p:nvSpPr>
          <p:cNvPr id="16406" name="Rectangle 22"/>
          <p:cNvSpPr>
            <a:spLocks noChangeArrowheads="1"/>
          </p:cNvSpPr>
          <p:nvPr/>
        </p:nvSpPr>
        <p:spPr bwMode="auto">
          <a:xfrm>
            <a:off x="3132138" y="3465513"/>
            <a:ext cx="5761037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en tubo o canaleta superficial o empotrados de obra.-</a:t>
            </a:r>
          </a:p>
        </p:txBody>
      </p:sp>
      <p:sp>
        <p:nvSpPr>
          <p:cNvPr id="16407" name="Rectangle 23"/>
          <p:cNvSpPr>
            <a:spLocks noChangeArrowheads="1"/>
          </p:cNvSpPr>
          <p:nvPr/>
        </p:nvSpPr>
        <p:spPr bwMode="auto">
          <a:xfrm>
            <a:off x="3132138" y="5067300"/>
            <a:ext cx="5761037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UNIPOLARES </a:t>
            </a:r>
            <a:r>
              <a:rPr lang="es-ES"/>
              <a:t> idem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.-</a:t>
            </a:r>
          </a:p>
        </p:txBody>
      </p:sp>
      <p:sp>
        <p:nvSpPr>
          <p:cNvPr id="29706" name="WordArt 26"/>
          <p:cNvSpPr>
            <a:spLocks noChangeArrowheads="1" noChangeShapeType="1" noTextEdit="1"/>
          </p:cNvSpPr>
          <p:nvPr/>
        </p:nvSpPr>
        <p:spPr bwMode="auto">
          <a:xfrm>
            <a:off x="2051050" y="606266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9707" name="WordArt 27"/>
          <p:cNvSpPr>
            <a:spLocks noChangeArrowheads="1" noChangeShapeType="1" noTextEdit="1"/>
          </p:cNvSpPr>
          <p:nvPr/>
        </p:nvSpPr>
        <p:spPr bwMode="auto">
          <a:xfrm>
            <a:off x="6732588" y="6062663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29708" name="AutoShape 2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09" name="AutoShape 29">
            <a:hlinkClick r:id="rId2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549275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9710" name="AutoShape 30">
            <a:hlinkClick r:id="rId4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1989138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9711" name="AutoShape 31">
            <a:hlinkClick r:id="rId5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3429000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9712" name="AutoShape 32">
            <a:hlinkClick r:id="rId6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4868863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29713" name="AutoShape 33">
            <a:hlinkClick r:id="rId7" action="ppaction://hlinksldjump" highlightClick="1">
              <a:snd r:embed="rId8" name="cashreg.wav"/>
            </a:hlinkClick>
          </p:cNvPr>
          <p:cNvSpPr>
            <a:spLocks noChangeArrowheads="1"/>
          </p:cNvSpPr>
          <p:nvPr/>
        </p:nvSpPr>
        <p:spPr bwMode="auto">
          <a:xfrm>
            <a:off x="930275" y="594995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9714" name="AutoShape 34">
            <a:hlinkClick r:id="rId9" action="ppaction://hlinksldjump" highlightClick="1">
              <a:snd r:embed="rId10" name="arrow.wav"/>
            </a:hlinkClick>
          </p:cNvPr>
          <p:cNvSpPr>
            <a:spLocks noChangeArrowheads="1"/>
          </p:cNvSpPr>
          <p:nvPr/>
        </p:nvSpPr>
        <p:spPr bwMode="auto">
          <a:xfrm>
            <a:off x="5651500" y="5949950"/>
            <a:ext cx="720725" cy="719138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9715" name="20 Imagen" descr="logofe2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WordArt 12"/>
          <p:cNvSpPr>
            <a:spLocks noChangeArrowheads="1" noChangeShapeType="1" noTextEdit="1"/>
          </p:cNvSpPr>
          <p:nvPr/>
        </p:nvSpPr>
        <p:spPr bwMode="auto">
          <a:xfrm>
            <a:off x="179388" y="3497263"/>
            <a:ext cx="6477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B2</a:t>
            </a:r>
          </a:p>
        </p:txBody>
      </p:sp>
      <p:sp>
        <p:nvSpPr>
          <p:cNvPr id="30723" name="WordArt 13"/>
          <p:cNvSpPr>
            <a:spLocks noChangeArrowheads="1" noChangeShapeType="1" noTextEdit="1"/>
          </p:cNvSpPr>
          <p:nvPr/>
        </p:nvSpPr>
        <p:spPr bwMode="auto">
          <a:xfrm>
            <a:off x="179388" y="4938713"/>
            <a:ext cx="4064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</a:t>
            </a:r>
          </a:p>
        </p:txBody>
      </p:sp>
      <p:sp>
        <p:nvSpPr>
          <p:cNvPr id="30724" name="WordArt 14"/>
          <p:cNvSpPr>
            <a:spLocks noChangeArrowheads="1" noChangeShapeType="1" noTextEdit="1"/>
          </p:cNvSpPr>
          <p:nvPr/>
        </p:nvSpPr>
        <p:spPr bwMode="auto">
          <a:xfrm>
            <a:off x="179388" y="617538"/>
            <a:ext cx="576262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A2</a:t>
            </a:r>
          </a:p>
        </p:txBody>
      </p:sp>
      <p:sp>
        <p:nvSpPr>
          <p:cNvPr id="30725" name="WordArt 15"/>
          <p:cNvSpPr>
            <a:spLocks noChangeArrowheads="1" noChangeShapeType="1" noTextEdit="1"/>
          </p:cNvSpPr>
          <p:nvPr/>
        </p:nvSpPr>
        <p:spPr bwMode="auto">
          <a:xfrm>
            <a:off x="179388" y="2057400"/>
            <a:ext cx="4064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</a:t>
            </a:r>
          </a:p>
        </p:txBody>
      </p:sp>
      <p:sp>
        <p:nvSpPr>
          <p:cNvPr id="17428" name="Rectangle 20"/>
          <p:cNvSpPr>
            <a:spLocks noChangeArrowheads="1"/>
          </p:cNvSpPr>
          <p:nvPr/>
        </p:nvSpPr>
        <p:spPr bwMode="auto">
          <a:xfrm>
            <a:off x="3132138" y="692150"/>
            <a:ext cx="57610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en tubo empotrados y paredes aislantes.-</a:t>
            </a:r>
          </a:p>
        </p:txBody>
      </p:sp>
      <p:sp>
        <p:nvSpPr>
          <p:cNvPr id="17429" name="Rectangle 21"/>
          <p:cNvSpPr>
            <a:spLocks noChangeArrowheads="1"/>
          </p:cNvSpPr>
          <p:nvPr/>
        </p:nvSpPr>
        <p:spPr bwMode="auto">
          <a:xfrm>
            <a:off x="3132138" y="2024063"/>
            <a:ext cx="57610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UNIPOLARES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idem.-</a:t>
            </a:r>
          </a:p>
        </p:txBody>
      </p:sp>
      <p:sp>
        <p:nvSpPr>
          <p:cNvPr id="17430" name="Rectangle 22"/>
          <p:cNvSpPr>
            <a:spLocks noChangeArrowheads="1"/>
          </p:cNvSpPr>
          <p:nvPr/>
        </p:nvSpPr>
        <p:spPr bwMode="auto">
          <a:xfrm>
            <a:off x="3132138" y="3465513"/>
            <a:ext cx="5761037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en tubo o canaleta superficial o empotrados de obra.-</a:t>
            </a:r>
          </a:p>
        </p:txBody>
      </p:sp>
      <p:sp>
        <p:nvSpPr>
          <p:cNvPr id="17431" name="Rectangle 23"/>
          <p:cNvSpPr>
            <a:spLocks noChangeArrowheads="1"/>
          </p:cNvSpPr>
          <p:nvPr/>
        </p:nvSpPr>
        <p:spPr bwMode="auto">
          <a:xfrm>
            <a:off x="3132138" y="5067300"/>
            <a:ext cx="5761037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UNIPOLARES </a:t>
            </a:r>
            <a:r>
              <a:rPr lang="es-ES"/>
              <a:t> idem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.-</a:t>
            </a:r>
          </a:p>
        </p:txBody>
      </p:sp>
      <p:sp>
        <p:nvSpPr>
          <p:cNvPr id="30730" name="WordArt 26"/>
          <p:cNvSpPr>
            <a:spLocks noChangeArrowheads="1" noChangeShapeType="1" noTextEdit="1"/>
          </p:cNvSpPr>
          <p:nvPr/>
        </p:nvSpPr>
        <p:spPr bwMode="auto">
          <a:xfrm>
            <a:off x="2051050" y="606266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30731" name="WordArt 27"/>
          <p:cNvSpPr>
            <a:spLocks noChangeArrowheads="1" noChangeShapeType="1" noTextEdit="1"/>
          </p:cNvSpPr>
          <p:nvPr/>
        </p:nvSpPr>
        <p:spPr bwMode="auto">
          <a:xfrm>
            <a:off x="6732588" y="6062663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30732" name="AutoShape 2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33" name="AutoShape 29">
            <a:hlinkClick r:id="rId2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549275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30734" name="AutoShape 30">
            <a:hlinkClick r:id="rId4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1989138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30735" name="AutoShape 31">
            <a:hlinkClick r:id="rId5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3429000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30736" name="AutoShape 32">
            <a:hlinkClick r:id="rId6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4868863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30737" name="AutoShape 33">
            <a:hlinkClick r:id="rId7" action="ppaction://hlinksldjump" highlightClick="1">
              <a:snd r:embed="rId8" name="cashreg.wav"/>
            </a:hlinkClick>
          </p:cNvPr>
          <p:cNvSpPr>
            <a:spLocks noChangeArrowheads="1"/>
          </p:cNvSpPr>
          <p:nvPr/>
        </p:nvSpPr>
        <p:spPr bwMode="auto">
          <a:xfrm>
            <a:off x="930275" y="594995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38" name="AutoShape 34">
            <a:hlinkClick r:id="rId9" action="ppaction://hlinksldjump" highlightClick="1">
              <a:snd r:embed="rId10" name="arrow.wav"/>
            </a:hlinkClick>
          </p:cNvPr>
          <p:cNvSpPr>
            <a:spLocks noChangeArrowheads="1"/>
          </p:cNvSpPr>
          <p:nvPr/>
        </p:nvSpPr>
        <p:spPr bwMode="auto">
          <a:xfrm>
            <a:off x="5651500" y="5949950"/>
            <a:ext cx="720725" cy="719138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0739" name="20 Imagen" descr="logofe2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WordArt 12"/>
          <p:cNvSpPr>
            <a:spLocks noChangeArrowheads="1" noChangeShapeType="1" noTextEdit="1"/>
          </p:cNvSpPr>
          <p:nvPr/>
        </p:nvSpPr>
        <p:spPr bwMode="auto">
          <a:xfrm>
            <a:off x="179388" y="3497263"/>
            <a:ext cx="6477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B2</a:t>
            </a:r>
          </a:p>
        </p:txBody>
      </p:sp>
      <p:sp>
        <p:nvSpPr>
          <p:cNvPr id="31747" name="WordArt 13"/>
          <p:cNvSpPr>
            <a:spLocks noChangeArrowheads="1" noChangeShapeType="1" noTextEdit="1"/>
          </p:cNvSpPr>
          <p:nvPr/>
        </p:nvSpPr>
        <p:spPr bwMode="auto">
          <a:xfrm>
            <a:off x="179388" y="4938713"/>
            <a:ext cx="4064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</a:t>
            </a:r>
          </a:p>
        </p:txBody>
      </p:sp>
      <p:sp>
        <p:nvSpPr>
          <p:cNvPr id="31748" name="WordArt 14"/>
          <p:cNvSpPr>
            <a:spLocks noChangeArrowheads="1" noChangeShapeType="1" noTextEdit="1"/>
          </p:cNvSpPr>
          <p:nvPr/>
        </p:nvSpPr>
        <p:spPr bwMode="auto">
          <a:xfrm>
            <a:off x="179388" y="617538"/>
            <a:ext cx="576262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A2</a:t>
            </a:r>
          </a:p>
        </p:txBody>
      </p:sp>
      <p:sp>
        <p:nvSpPr>
          <p:cNvPr id="31749" name="WordArt 15"/>
          <p:cNvSpPr>
            <a:spLocks noChangeArrowheads="1" noChangeShapeType="1" noTextEdit="1"/>
          </p:cNvSpPr>
          <p:nvPr/>
        </p:nvSpPr>
        <p:spPr bwMode="auto">
          <a:xfrm>
            <a:off x="179388" y="2057400"/>
            <a:ext cx="4064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</a:t>
            </a:r>
          </a:p>
        </p:txBody>
      </p:sp>
      <p:sp>
        <p:nvSpPr>
          <p:cNvPr id="18452" name="Rectangle 20"/>
          <p:cNvSpPr>
            <a:spLocks noChangeArrowheads="1"/>
          </p:cNvSpPr>
          <p:nvPr/>
        </p:nvSpPr>
        <p:spPr bwMode="auto">
          <a:xfrm>
            <a:off x="3132138" y="692150"/>
            <a:ext cx="57610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 en tubo empotrados y paredes aislantes.-</a:t>
            </a:r>
          </a:p>
        </p:txBody>
      </p:sp>
      <p:sp>
        <p:nvSpPr>
          <p:cNvPr id="18453" name="Rectangle 21"/>
          <p:cNvSpPr>
            <a:spLocks noChangeArrowheads="1"/>
          </p:cNvSpPr>
          <p:nvPr/>
        </p:nvSpPr>
        <p:spPr bwMode="auto">
          <a:xfrm>
            <a:off x="3132138" y="2024063"/>
            <a:ext cx="57610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UNIPOLARES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idem.-</a:t>
            </a:r>
          </a:p>
        </p:txBody>
      </p:sp>
      <p:sp>
        <p:nvSpPr>
          <p:cNvPr id="18454" name="Rectangle 22"/>
          <p:cNvSpPr>
            <a:spLocks noChangeArrowheads="1"/>
          </p:cNvSpPr>
          <p:nvPr/>
        </p:nvSpPr>
        <p:spPr bwMode="auto">
          <a:xfrm>
            <a:off x="3132138" y="3465513"/>
            <a:ext cx="5761037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MULTIPOLARES 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en tubo o canaleta superficial o empotrados de obra.-</a:t>
            </a:r>
          </a:p>
        </p:txBody>
      </p:sp>
      <p:sp>
        <p:nvSpPr>
          <p:cNvPr id="18455" name="Rectangle 23"/>
          <p:cNvSpPr>
            <a:spLocks noChangeArrowheads="1"/>
          </p:cNvSpPr>
          <p:nvPr/>
        </p:nvSpPr>
        <p:spPr bwMode="auto">
          <a:xfrm>
            <a:off x="3132138" y="5067300"/>
            <a:ext cx="5761037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UNIPOLARES </a:t>
            </a:r>
            <a:r>
              <a:rPr lang="es-ES"/>
              <a:t> idem</a:t>
            </a:r>
            <a:r>
              <a:rPr lang="es-ES">
                <a:effectLst>
                  <a:outerShdw blurRad="38100" dist="38100" dir="2700000" algn="tl">
                    <a:srgbClr val="000000"/>
                  </a:outerShdw>
                </a:effectLst>
              </a:rPr>
              <a:t>.-</a:t>
            </a:r>
          </a:p>
        </p:txBody>
      </p:sp>
      <p:sp>
        <p:nvSpPr>
          <p:cNvPr id="31754" name="WordArt 26"/>
          <p:cNvSpPr>
            <a:spLocks noChangeArrowheads="1" noChangeShapeType="1" noTextEdit="1"/>
          </p:cNvSpPr>
          <p:nvPr/>
        </p:nvSpPr>
        <p:spPr bwMode="auto">
          <a:xfrm>
            <a:off x="2051050" y="606266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31755" name="WordArt 27"/>
          <p:cNvSpPr>
            <a:spLocks noChangeArrowheads="1" noChangeShapeType="1" noTextEdit="1"/>
          </p:cNvSpPr>
          <p:nvPr/>
        </p:nvSpPr>
        <p:spPr bwMode="auto">
          <a:xfrm>
            <a:off x="6732588" y="6062663"/>
            <a:ext cx="20669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ANTERIOR</a:t>
            </a:r>
          </a:p>
        </p:txBody>
      </p:sp>
      <p:sp>
        <p:nvSpPr>
          <p:cNvPr id="31756" name="AutoShape 2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1757" name="AutoShape 29">
            <a:hlinkClick r:id="rId2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549275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31758" name="AutoShape 30">
            <a:hlinkClick r:id="rId4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1989138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31759" name="AutoShape 31">
            <a:hlinkClick r:id="rId5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3429000"/>
            <a:ext cx="1728787" cy="719138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31760" name="AutoShape 32">
            <a:hlinkClick r:id="rId6" action="ppaction://hlinksldjump" highlightClick="1">
              <a:snd r:embed="rId3" name="chimes.wav"/>
            </a:hlinkClick>
          </p:cNvPr>
          <p:cNvSpPr>
            <a:spLocks noChangeArrowheads="1"/>
          </p:cNvSpPr>
          <p:nvPr/>
        </p:nvSpPr>
        <p:spPr bwMode="auto">
          <a:xfrm>
            <a:off x="900113" y="4868863"/>
            <a:ext cx="1728787" cy="719137"/>
          </a:xfrm>
          <a:prstGeom prst="actionButtonForwardNext">
            <a:avLst/>
          </a:prstGeom>
          <a:solidFill>
            <a:srgbClr val="FF66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latin typeface="Arial" charset="0"/>
            </a:endParaRPr>
          </a:p>
        </p:txBody>
      </p:sp>
      <p:sp>
        <p:nvSpPr>
          <p:cNvPr id="31761" name="AutoShape 33">
            <a:hlinkClick r:id="rId7" action="ppaction://hlinksldjump" highlightClick="1">
              <a:snd r:embed="rId8" name="cashreg.wav"/>
            </a:hlinkClick>
          </p:cNvPr>
          <p:cNvSpPr>
            <a:spLocks noChangeArrowheads="1"/>
          </p:cNvSpPr>
          <p:nvPr/>
        </p:nvSpPr>
        <p:spPr bwMode="auto">
          <a:xfrm>
            <a:off x="930275" y="594995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1762" name="AutoShape 34">
            <a:hlinkClick r:id="rId9" action="ppaction://hlinksldjump" highlightClick="1">
              <a:snd r:embed="rId10" name="arrow.wav"/>
            </a:hlinkClick>
          </p:cNvPr>
          <p:cNvSpPr>
            <a:spLocks noChangeArrowheads="1"/>
          </p:cNvSpPr>
          <p:nvPr/>
        </p:nvSpPr>
        <p:spPr bwMode="auto">
          <a:xfrm>
            <a:off x="5651500" y="5949950"/>
            <a:ext cx="720725" cy="719138"/>
          </a:xfrm>
          <a:prstGeom prst="actionButtonBackPrevious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1763" name="20 Imagen" descr="logofe2.gif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29250" y="0"/>
            <a:ext cx="371475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4"/>
          <p:cNvGraphicFramePr>
            <a:graphicFrameLocks noChangeAspect="1"/>
          </p:cNvGraphicFramePr>
          <p:nvPr>
            <p:ph/>
          </p:nvPr>
        </p:nvGraphicFramePr>
        <p:xfrm>
          <a:off x="4572000" y="503238"/>
          <a:ext cx="2633663" cy="5851525"/>
        </p:xfrm>
        <a:graphic>
          <a:graphicData uri="http://schemas.openxmlformats.org/presentationml/2006/ole">
            <p:oleObj spid="_x0000_s1026" name="Visio" r:id="rId3" imgW="3448431" imgH="7660538" progId="Visio.Drawing.11">
              <p:embed/>
            </p:oleObj>
          </a:graphicData>
        </a:graphic>
      </p:graphicFrame>
      <p:sp>
        <p:nvSpPr>
          <p:cNvPr id="1027" name="WordArt 11"/>
          <p:cNvSpPr>
            <a:spLocks noChangeArrowheads="1" noChangeShapeType="1" noTextEdit="1"/>
          </p:cNvSpPr>
          <p:nvPr/>
        </p:nvSpPr>
        <p:spPr bwMode="auto">
          <a:xfrm>
            <a:off x="1689100" y="570071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36513" y="44450"/>
            <a:ext cx="4319587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A2.- Cables  multiconductores en tubos empotrados en paredes aislantes.-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029" name="AutoShape 15"/>
          <p:cNvSpPr>
            <a:spLocks noChangeArrowheads="1"/>
          </p:cNvSpPr>
          <p:nvPr/>
        </p:nvSpPr>
        <p:spPr bwMode="auto">
          <a:xfrm>
            <a:off x="7956550" y="549275"/>
            <a:ext cx="865188" cy="935038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/>
              <a:t>1</a:t>
            </a:r>
          </a:p>
        </p:txBody>
      </p:sp>
      <p:sp>
        <p:nvSpPr>
          <p:cNvPr id="1030" name="AutoShape 1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31" name="AutoShape 19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250825" y="558800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32" name="WordArt 28"/>
          <p:cNvSpPr>
            <a:spLocks noChangeArrowheads="1" noChangeShapeType="1" noTextEdit="1"/>
          </p:cNvSpPr>
          <p:nvPr/>
        </p:nvSpPr>
        <p:spPr bwMode="auto">
          <a:xfrm>
            <a:off x="1720850" y="45085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1033" name="AutoShape 29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250825" y="4437063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034" name="11 Imagen" descr="logofe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4"/>
          <p:cNvGraphicFramePr>
            <a:graphicFrameLocks noChangeAspect="1"/>
          </p:cNvGraphicFramePr>
          <p:nvPr>
            <p:ph/>
          </p:nvPr>
        </p:nvGraphicFramePr>
        <p:xfrm>
          <a:off x="4572000" y="503238"/>
          <a:ext cx="2633663" cy="5851525"/>
        </p:xfrm>
        <a:graphic>
          <a:graphicData uri="http://schemas.openxmlformats.org/presentationml/2006/ole">
            <p:oleObj spid="_x0000_s2050" name="Visio" r:id="rId3" imgW="3448431" imgH="7660538" progId="Visio.Drawing.11">
              <p:embed/>
            </p:oleObj>
          </a:graphicData>
        </a:graphic>
      </p:graphicFrame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34925" y="44450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A2.- Cables  multiconductores en tubos empotrados en paredes aislantes.-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34925" y="981075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A.- Conductores aislados en tubos empotrados en paredes aislantes.-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053" name="WordArt 16"/>
          <p:cNvSpPr>
            <a:spLocks noChangeArrowheads="1" noChangeShapeType="1" noTextEdit="1"/>
          </p:cNvSpPr>
          <p:nvPr/>
        </p:nvSpPr>
        <p:spPr bwMode="auto">
          <a:xfrm>
            <a:off x="1689100" y="570071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2054" name="AutoShape 17"/>
          <p:cNvSpPr>
            <a:spLocks noChangeArrowheads="1"/>
          </p:cNvSpPr>
          <p:nvPr/>
        </p:nvSpPr>
        <p:spPr bwMode="auto">
          <a:xfrm>
            <a:off x="7956550" y="549275"/>
            <a:ext cx="865188" cy="935038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/>
              <a:t>2</a:t>
            </a:r>
          </a:p>
        </p:txBody>
      </p:sp>
      <p:sp>
        <p:nvSpPr>
          <p:cNvPr id="2055" name="AutoShape 1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6" name="AutoShape 19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250825" y="558800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7" name="WordArt 22"/>
          <p:cNvSpPr>
            <a:spLocks noChangeArrowheads="1" noChangeShapeType="1" noTextEdit="1"/>
          </p:cNvSpPr>
          <p:nvPr/>
        </p:nvSpPr>
        <p:spPr bwMode="auto">
          <a:xfrm>
            <a:off x="1720850" y="45085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2058" name="AutoShape 23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250825" y="4437063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059" name="12 Imagen" descr="logofe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4"/>
          <p:cNvGraphicFramePr>
            <a:graphicFrameLocks noChangeAspect="1"/>
          </p:cNvGraphicFramePr>
          <p:nvPr>
            <p:ph/>
          </p:nvPr>
        </p:nvGraphicFramePr>
        <p:xfrm>
          <a:off x="4572000" y="503238"/>
          <a:ext cx="2633663" cy="5851525"/>
        </p:xfrm>
        <a:graphic>
          <a:graphicData uri="http://schemas.openxmlformats.org/presentationml/2006/ole">
            <p:oleObj spid="_x0000_s3074" name="Visio" r:id="rId3" imgW="3448431" imgH="7660538" progId="Visio.Drawing.11">
              <p:embed/>
            </p:oleObj>
          </a:graphicData>
        </a:graphic>
      </p:graphicFrame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34925" y="44450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A.- Conductores aislados en tubos empotrados en paredes aislantes.-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3563" name="Rectangle 11"/>
          <p:cNvSpPr>
            <a:spLocks noChangeArrowheads="1"/>
          </p:cNvSpPr>
          <p:nvPr/>
        </p:nvSpPr>
        <p:spPr bwMode="auto">
          <a:xfrm>
            <a:off x="34925" y="981075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B2.- Cables multiconductores en tubos en montaje superficial o empotrados en obra.-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077" name="WordArt 13"/>
          <p:cNvSpPr>
            <a:spLocks noChangeArrowheads="1" noChangeShapeType="1" noTextEdit="1"/>
          </p:cNvSpPr>
          <p:nvPr/>
        </p:nvSpPr>
        <p:spPr bwMode="auto">
          <a:xfrm>
            <a:off x="1689100" y="570071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3078" name="AutoShape 14"/>
          <p:cNvSpPr>
            <a:spLocks noChangeArrowheads="1"/>
          </p:cNvSpPr>
          <p:nvPr/>
        </p:nvSpPr>
        <p:spPr bwMode="auto">
          <a:xfrm>
            <a:off x="7956550" y="549275"/>
            <a:ext cx="865188" cy="935038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/>
              <a:t>3</a:t>
            </a:r>
          </a:p>
        </p:txBody>
      </p:sp>
      <p:sp>
        <p:nvSpPr>
          <p:cNvPr id="3079" name="AutoShape 1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80" name="AutoShape 16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250825" y="558800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81" name="WordArt 19"/>
          <p:cNvSpPr>
            <a:spLocks noChangeArrowheads="1" noChangeShapeType="1" noTextEdit="1"/>
          </p:cNvSpPr>
          <p:nvPr/>
        </p:nvSpPr>
        <p:spPr bwMode="auto">
          <a:xfrm>
            <a:off x="1720850" y="45085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3082" name="AutoShape 20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250825" y="4437063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083" name="12 Imagen" descr="logofe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4"/>
          <p:cNvGraphicFramePr>
            <a:graphicFrameLocks noChangeAspect="1"/>
          </p:cNvGraphicFramePr>
          <p:nvPr>
            <p:ph/>
          </p:nvPr>
        </p:nvGraphicFramePr>
        <p:xfrm>
          <a:off x="4572000" y="503238"/>
          <a:ext cx="2633663" cy="5851525"/>
        </p:xfrm>
        <a:graphic>
          <a:graphicData uri="http://schemas.openxmlformats.org/presentationml/2006/ole">
            <p:oleObj spid="_x0000_s4098" name="Visio" r:id="rId3" imgW="3448431" imgH="7660538" progId="Visio.Drawing.11">
              <p:embed/>
            </p:oleObj>
          </a:graphicData>
        </a:graphic>
      </p:graphicFrame>
      <p:sp>
        <p:nvSpPr>
          <p:cNvPr id="25610" name="Rectangle 10"/>
          <p:cNvSpPr>
            <a:spLocks noChangeArrowheads="1"/>
          </p:cNvSpPr>
          <p:nvPr/>
        </p:nvSpPr>
        <p:spPr bwMode="auto">
          <a:xfrm>
            <a:off x="34925" y="44450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A2.- Cables  multiconductores en tubos empotrados en paredes aislantes.-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5612" name="Rectangle 12"/>
          <p:cNvSpPr>
            <a:spLocks noChangeArrowheads="1"/>
          </p:cNvSpPr>
          <p:nvPr/>
        </p:nvSpPr>
        <p:spPr bwMode="auto">
          <a:xfrm>
            <a:off x="34925" y="981075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B.- Conductores aislados en tubos, en montaje superficial o empotrados en obra. (También son considerados los puentes en cuadros eléctricos).-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5613" name="Rectangle 13"/>
          <p:cNvSpPr>
            <a:spLocks noChangeArrowheads="1"/>
          </p:cNvSpPr>
          <p:nvPr/>
        </p:nvSpPr>
        <p:spPr bwMode="auto">
          <a:xfrm>
            <a:off x="34925" y="2205038"/>
            <a:ext cx="43195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B2.- Cables multiconductores en tubos en montaje superficial o empotrados en obra.-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102" name="WordArt 15"/>
          <p:cNvSpPr>
            <a:spLocks noChangeArrowheads="1" noChangeShapeType="1" noTextEdit="1"/>
          </p:cNvSpPr>
          <p:nvPr/>
        </p:nvSpPr>
        <p:spPr bwMode="auto">
          <a:xfrm>
            <a:off x="1689100" y="570071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4103" name="AutoShape 16"/>
          <p:cNvSpPr>
            <a:spLocks noChangeArrowheads="1"/>
          </p:cNvSpPr>
          <p:nvPr/>
        </p:nvSpPr>
        <p:spPr bwMode="auto">
          <a:xfrm>
            <a:off x="7956550" y="549275"/>
            <a:ext cx="865188" cy="935038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/>
              <a:t>4</a:t>
            </a:r>
          </a:p>
        </p:txBody>
      </p:sp>
      <p:sp>
        <p:nvSpPr>
          <p:cNvPr id="4104" name="AutoShape 1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105" name="AutoShape 18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250825" y="558800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106" name="WordArt 21"/>
          <p:cNvSpPr>
            <a:spLocks noChangeArrowheads="1" noChangeShapeType="1" noTextEdit="1"/>
          </p:cNvSpPr>
          <p:nvPr/>
        </p:nvSpPr>
        <p:spPr bwMode="auto">
          <a:xfrm>
            <a:off x="1720850" y="45085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4107" name="AutoShape 22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250825" y="4437063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4108" name="13 Imagen" descr="logofe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4"/>
          <p:cNvGraphicFramePr>
            <a:graphicFrameLocks noChangeAspect="1"/>
          </p:cNvGraphicFramePr>
          <p:nvPr>
            <p:ph/>
          </p:nvPr>
        </p:nvGraphicFramePr>
        <p:xfrm>
          <a:off x="4572000" y="503238"/>
          <a:ext cx="2633663" cy="5851525"/>
        </p:xfrm>
        <a:graphic>
          <a:graphicData uri="http://schemas.openxmlformats.org/presentationml/2006/ole">
            <p:oleObj spid="_x0000_s5122" name="Visio" r:id="rId3" imgW="3448431" imgH="7660538" progId="Visio.Drawing.11">
              <p:embed/>
            </p:oleObj>
          </a:graphicData>
        </a:graphic>
      </p:graphicFrame>
      <p:sp>
        <p:nvSpPr>
          <p:cNvPr id="27658" name="Rectangle 10"/>
          <p:cNvSpPr>
            <a:spLocks noChangeArrowheads="1"/>
          </p:cNvSpPr>
          <p:nvPr/>
        </p:nvSpPr>
        <p:spPr bwMode="auto">
          <a:xfrm>
            <a:off x="34925" y="44450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A2.- Cables  multiconductores en tubos empotrados en paredes aislantes.-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34925" y="981075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A.- Conductores aislados en tubos empotrados en paredes aislantes.-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34925" y="1773238"/>
            <a:ext cx="43195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B.- Conductores aislados en tubos en montaje superficial o empotrados en obra. (También son considerados los puentes en cuadros eléctricos).-</a:t>
            </a:r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34925" y="3068638"/>
            <a:ext cx="43195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C.- Cables multiconductores directamente sobre pared.-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5127" name="WordArt 15"/>
          <p:cNvSpPr>
            <a:spLocks noChangeArrowheads="1" noChangeShapeType="1" noTextEdit="1"/>
          </p:cNvSpPr>
          <p:nvPr/>
        </p:nvSpPr>
        <p:spPr bwMode="auto">
          <a:xfrm>
            <a:off x="1689100" y="570071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5128" name="AutoShape 16"/>
          <p:cNvSpPr>
            <a:spLocks noChangeArrowheads="1"/>
          </p:cNvSpPr>
          <p:nvPr/>
        </p:nvSpPr>
        <p:spPr bwMode="auto">
          <a:xfrm>
            <a:off x="7956550" y="549275"/>
            <a:ext cx="865188" cy="935038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/>
              <a:t>5</a:t>
            </a:r>
          </a:p>
        </p:txBody>
      </p:sp>
      <p:sp>
        <p:nvSpPr>
          <p:cNvPr id="5129" name="AutoShape 1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324975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30" name="AutoShape 18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250825" y="558800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31" name="WordArt 21"/>
          <p:cNvSpPr>
            <a:spLocks noChangeArrowheads="1" noChangeShapeType="1" noTextEdit="1"/>
          </p:cNvSpPr>
          <p:nvPr/>
        </p:nvSpPr>
        <p:spPr bwMode="auto">
          <a:xfrm>
            <a:off x="1720850" y="45085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5132" name="AutoShape 22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250825" y="4437063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5133" name="14 Imagen" descr="logofe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4"/>
          <p:cNvGraphicFramePr>
            <a:graphicFrameLocks noChangeAspect="1"/>
          </p:cNvGraphicFramePr>
          <p:nvPr>
            <p:ph/>
          </p:nvPr>
        </p:nvGraphicFramePr>
        <p:xfrm>
          <a:off x="4572000" y="503238"/>
          <a:ext cx="2633663" cy="5851525"/>
        </p:xfrm>
        <a:graphic>
          <a:graphicData uri="http://schemas.openxmlformats.org/presentationml/2006/ole">
            <p:oleObj spid="_x0000_s6146" name="Visio" r:id="rId3" imgW="3448431" imgH="7660538" progId="Visio.Drawing.11">
              <p:embed/>
            </p:oleObj>
          </a:graphicData>
        </a:graphic>
      </p:graphicFrame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34925" y="44450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A.- Conductores aislados en tubos empotrados en paredes aislantes.-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9707" name="Rectangle 11"/>
          <p:cNvSpPr>
            <a:spLocks noChangeArrowheads="1"/>
          </p:cNvSpPr>
          <p:nvPr/>
        </p:nvSpPr>
        <p:spPr bwMode="auto">
          <a:xfrm>
            <a:off x="34925" y="836613"/>
            <a:ext cx="43195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B2.- Cables multiconductores en tubos en montaje superficial o empotrados en obra.-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34925" y="1844675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C.- Cables multiconductores directamente sobre pared.-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9709" name="Rectangle 13"/>
          <p:cNvSpPr>
            <a:spLocks noChangeArrowheads="1"/>
          </p:cNvSpPr>
          <p:nvPr/>
        </p:nvSpPr>
        <p:spPr bwMode="auto">
          <a:xfrm>
            <a:off x="34925" y="2781300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E.- Cables multiconductores al aire libre. Distancia a la pared no inferior a 0,3D.-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6151" name="WordArt 15"/>
          <p:cNvSpPr>
            <a:spLocks noChangeArrowheads="1" noChangeShapeType="1" noTextEdit="1"/>
          </p:cNvSpPr>
          <p:nvPr/>
        </p:nvSpPr>
        <p:spPr bwMode="auto">
          <a:xfrm>
            <a:off x="1689100" y="570071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6152" name="AutoShape 16"/>
          <p:cNvSpPr>
            <a:spLocks noChangeArrowheads="1"/>
          </p:cNvSpPr>
          <p:nvPr/>
        </p:nvSpPr>
        <p:spPr bwMode="auto">
          <a:xfrm>
            <a:off x="7956550" y="549275"/>
            <a:ext cx="865188" cy="935038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/>
              <a:t>6</a:t>
            </a:r>
          </a:p>
        </p:txBody>
      </p:sp>
      <p:sp>
        <p:nvSpPr>
          <p:cNvPr id="6153" name="AutoShape 1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154" name="AutoShape 18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250825" y="558800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155" name="WordArt 21"/>
          <p:cNvSpPr>
            <a:spLocks noChangeArrowheads="1" noChangeShapeType="1" noTextEdit="1"/>
          </p:cNvSpPr>
          <p:nvPr/>
        </p:nvSpPr>
        <p:spPr bwMode="auto">
          <a:xfrm>
            <a:off x="1720850" y="45085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6156" name="AutoShape 22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250825" y="4437063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6157" name="14 Imagen" descr="logofe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4"/>
          <p:cNvGraphicFramePr>
            <a:graphicFrameLocks noChangeAspect="1"/>
          </p:cNvGraphicFramePr>
          <p:nvPr>
            <p:ph/>
          </p:nvPr>
        </p:nvGraphicFramePr>
        <p:xfrm>
          <a:off x="4572000" y="503238"/>
          <a:ext cx="2633663" cy="5851525"/>
        </p:xfrm>
        <a:graphic>
          <a:graphicData uri="http://schemas.openxmlformats.org/presentationml/2006/ole">
            <p:oleObj spid="_x0000_s7170" name="Visio" r:id="rId3" imgW="3448431" imgH="7660538" progId="Visio.Drawing.11">
              <p:embed/>
            </p:oleObj>
          </a:graphicData>
        </a:graphic>
      </p:graphicFrame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34925" y="44450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F.- Cables unipolares en contacto mutuo. Distancia a la pared no inferior a D..-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7172" name="WordArt 12"/>
          <p:cNvSpPr>
            <a:spLocks noChangeArrowheads="1" noChangeShapeType="1" noTextEdit="1"/>
          </p:cNvSpPr>
          <p:nvPr/>
        </p:nvSpPr>
        <p:spPr bwMode="auto">
          <a:xfrm>
            <a:off x="1689100" y="570071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7173" name="AutoShape 13"/>
          <p:cNvSpPr>
            <a:spLocks noChangeArrowheads="1"/>
          </p:cNvSpPr>
          <p:nvPr/>
        </p:nvSpPr>
        <p:spPr bwMode="auto">
          <a:xfrm>
            <a:off x="7956550" y="549275"/>
            <a:ext cx="865188" cy="935038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/>
              <a:t>7</a:t>
            </a:r>
          </a:p>
        </p:txBody>
      </p:sp>
      <p:sp>
        <p:nvSpPr>
          <p:cNvPr id="7174" name="AutoShape 1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7175" name="AutoShape 15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250825" y="558800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7176" name="WordArt 18"/>
          <p:cNvSpPr>
            <a:spLocks noChangeArrowheads="1" noChangeShapeType="1" noTextEdit="1"/>
          </p:cNvSpPr>
          <p:nvPr/>
        </p:nvSpPr>
        <p:spPr bwMode="auto">
          <a:xfrm>
            <a:off x="1720850" y="45085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7177" name="AutoShape 19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250825" y="4437063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7178" name="11 Imagen" descr="logofe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Object 4"/>
          <p:cNvGraphicFramePr>
            <a:graphicFrameLocks noChangeAspect="1"/>
          </p:cNvGraphicFramePr>
          <p:nvPr>
            <p:ph/>
          </p:nvPr>
        </p:nvGraphicFramePr>
        <p:xfrm>
          <a:off x="4572000" y="503238"/>
          <a:ext cx="2633663" cy="5851525"/>
        </p:xfrm>
        <a:graphic>
          <a:graphicData uri="http://schemas.openxmlformats.org/presentationml/2006/ole">
            <p:oleObj spid="_x0000_s8194" name="Visio" r:id="rId3" imgW="3448431" imgH="7660538" progId="Visio.Drawing.11">
              <p:embed/>
            </p:oleObj>
          </a:graphicData>
        </a:graphic>
      </p:graphicFrame>
      <p:sp>
        <p:nvSpPr>
          <p:cNvPr id="33802" name="Rectangle 10"/>
          <p:cNvSpPr>
            <a:spLocks noChangeArrowheads="1"/>
          </p:cNvSpPr>
          <p:nvPr/>
        </p:nvSpPr>
        <p:spPr bwMode="auto">
          <a:xfrm>
            <a:off x="34925" y="44450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B.- Conductores aislados en tubos en montaje superficial o empotrados en obra. (También son considerados los puentes en cuadros eléctricos).-</a:t>
            </a:r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34925" y="1268413"/>
            <a:ext cx="43195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B2.- Cables multiconductores en tubos en montaje superficial o empotrados en obra.-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3805" name="Rectangle 13"/>
          <p:cNvSpPr>
            <a:spLocks noChangeArrowheads="1"/>
          </p:cNvSpPr>
          <p:nvPr/>
        </p:nvSpPr>
        <p:spPr bwMode="auto">
          <a:xfrm>
            <a:off x="34925" y="2276475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C.- Cables multiconductores directamente sobre pared.-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3806" name="Rectangle 14"/>
          <p:cNvSpPr>
            <a:spLocks noChangeArrowheads="1"/>
          </p:cNvSpPr>
          <p:nvPr/>
        </p:nvSpPr>
        <p:spPr bwMode="auto">
          <a:xfrm>
            <a:off x="34925" y="3068638"/>
            <a:ext cx="43195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E.- Cables multiconductores al aire libre. Distancia a la pared no inferior a 0,3D.-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8199" name="WordArt 16"/>
          <p:cNvSpPr>
            <a:spLocks noChangeArrowheads="1" noChangeShapeType="1" noTextEdit="1"/>
          </p:cNvSpPr>
          <p:nvPr/>
        </p:nvSpPr>
        <p:spPr bwMode="auto">
          <a:xfrm>
            <a:off x="1689100" y="570071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8200" name="AutoShape 17"/>
          <p:cNvSpPr>
            <a:spLocks noChangeArrowheads="1"/>
          </p:cNvSpPr>
          <p:nvPr/>
        </p:nvSpPr>
        <p:spPr bwMode="auto">
          <a:xfrm>
            <a:off x="7956550" y="549275"/>
            <a:ext cx="865188" cy="935038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/>
              <a:t>8</a:t>
            </a:r>
          </a:p>
        </p:txBody>
      </p:sp>
      <p:sp>
        <p:nvSpPr>
          <p:cNvPr id="8201" name="AutoShape 1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202" name="AutoShape 19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250825" y="558800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203" name="WordArt 22"/>
          <p:cNvSpPr>
            <a:spLocks noChangeArrowheads="1" noChangeShapeType="1" noTextEdit="1"/>
          </p:cNvSpPr>
          <p:nvPr/>
        </p:nvSpPr>
        <p:spPr bwMode="auto">
          <a:xfrm>
            <a:off x="1720850" y="45085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8204" name="AutoShape 23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250825" y="4437063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8205" name="14 Imagen" descr="logofe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4"/>
          <p:cNvGraphicFramePr>
            <a:graphicFrameLocks noChangeAspect="1"/>
          </p:cNvGraphicFramePr>
          <p:nvPr>
            <p:ph/>
          </p:nvPr>
        </p:nvGraphicFramePr>
        <p:xfrm>
          <a:off x="4572000" y="503238"/>
          <a:ext cx="2633663" cy="5851525"/>
        </p:xfrm>
        <a:graphic>
          <a:graphicData uri="http://schemas.openxmlformats.org/presentationml/2006/ole">
            <p:oleObj spid="_x0000_s9218" name="Visio" r:id="rId3" imgW="3448431" imgH="7660538" progId="Visio.Drawing.11">
              <p:embed/>
            </p:oleObj>
          </a:graphicData>
        </a:graphic>
      </p:graphicFrame>
      <p:sp>
        <p:nvSpPr>
          <p:cNvPr id="35850" name="Rectangle 10"/>
          <p:cNvSpPr>
            <a:spLocks noChangeArrowheads="1"/>
          </p:cNvSpPr>
          <p:nvPr/>
        </p:nvSpPr>
        <p:spPr bwMode="auto">
          <a:xfrm>
            <a:off x="34925" y="44450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C.- Cables multiconductores directamente sobre pared.-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5851" name="Rectangle 11"/>
          <p:cNvSpPr>
            <a:spLocks noChangeArrowheads="1"/>
          </p:cNvSpPr>
          <p:nvPr/>
        </p:nvSpPr>
        <p:spPr bwMode="auto">
          <a:xfrm>
            <a:off x="34925" y="836613"/>
            <a:ext cx="43195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E.- Cables multiconductores al aire libre. Distancia a la pared no inferior a 0,3D.-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5852" name="Rectangle 12"/>
          <p:cNvSpPr>
            <a:spLocks noChangeArrowheads="1"/>
          </p:cNvSpPr>
          <p:nvPr/>
        </p:nvSpPr>
        <p:spPr bwMode="auto">
          <a:xfrm>
            <a:off x="34925" y="1989138"/>
            <a:ext cx="43195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G.- Cables unipolares separados mínimo D..-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9222" name="WordArt 14"/>
          <p:cNvSpPr>
            <a:spLocks noChangeArrowheads="1" noChangeShapeType="1" noTextEdit="1"/>
          </p:cNvSpPr>
          <p:nvPr/>
        </p:nvSpPr>
        <p:spPr bwMode="auto">
          <a:xfrm>
            <a:off x="1689100" y="570071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9223" name="AutoShape 15"/>
          <p:cNvSpPr>
            <a:spLocks noChangeArrowheads="1"/>
          </p:cNvSpPr>
          <p:nvPr/>
        </p:nvSpPr>
        <p:spPr bwMode="auto">
          <a:xfrm>
            <a:off x="7956550" y="549275"/>
            <a:ext cx="865188" cy="935038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/>
              <a:t>9</a:t>
            </a:r>
          </a:p>
        </p:txBody>
      </p:sp>
      <p:sp>
        <p:nvSpPr>
          <p:cNvPr id="9224" name="AutoShape 1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9225" name="AutoShape 17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250825" y="558800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9226" name="WordArt 20"/>
          <p:cNvSpPr>
            <a:spLocks noChangeArrowheads="1" noChangeShapeType="1" noTextEdit="1"/>
          </p:cNvSpPr>
          <p:nvPr/>
        </p:nvSpPr>
        <p:spPr bwMode="auto">
          <a:xfrm>
            <a:off x="1720850" y="45085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9227" name="AutoShape 21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250825" y="4437063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9228" name="13 Imagen" descr="logofe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Object 4"/>
          <p:cNvGraphicFramePr>
            <a:graphicFrameLocks noChangeAspect="1"/>
          </p:cNvGraphicFramePr>
          <p:nvPr>
            <p:ph/>
          </p:nvPr>
        </p:nvGraphicFramePr>
        <p:xfrm>
          <a:off x="4572000" y="512763"/>
          <a:ext cx="2633663" cy="5832475"/>
        </p:xfrm>
        <a:graphic>
          <a:graphicData uri="http://schemas.openxmlformats.org/presentationml/2006/ole">
            <p:oleObj spid="_x0000_s10242" name="Visio" r:id="rId3" imgW="3466719" imgH="7678826" progId="Visio.Drawing.11">
              <p:embed/>
            </p:oleObj>
          </a:graphicData>
        </a:graphic>
      </p:graphicFrame>
      <p:sp>
        <p:nvSpPr>
          <p:cNvPr id="37898" name="Rectangle 10"/>
          <p:cNvSpPr>
            <a:spLocks noChangeArrowheads="1"/>
          </p:cNvSpPr>
          <p:nvPr/>
        </p:nvSpPr>
        <p:spPr bwMode="auto">
          <a:xfrm>
            <a:off x="34925" y="981075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E.- Cables multiconductores al aire libre. Distancia a la pared no inferior a 0,3D.-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7899" name="Rectangle 11"/>
          <p:cNvSpPr>
            <a:spLocks noChangeArrowheads="1"/>
          </p:cNvSpPr>
          <p:nvPr/>
        </p:nvSpPr>
        <p:spPr bwMode="auto">
          <a:xfrm>
            <a:off x="34925" y="44450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F.- Cables unipolares en contacto mutuo. Distancia a la pared no inferior a D..-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0245" name="WordArt 13"/>
          <p:cNvSpPr>
            <a:spLocks noChangeArrowheads="1" noChangeShapeType="1" noTextEdit="1"/>
          </p:cNvSpPr>
          <p:nvPr/>
        </p:nvSpPr>
        <p:spPr bwMode="auto">
          <a:xfrm>
            <a:off x="1689100" y="570071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0246" name="AutoShape 14"/>
          <p:cNvSpPr>
            <a:spLocks noChangeArrowheads="1"/>
          </p:cNvSpPr>
          <p:nvPr/>
        </p:nvSpPr>
        <p:spPr bwMode="auto">
          <a:xfrm>
            <a:off x="7956550" y="549275"/>
            <a:ext cx="865188" cy="935038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/>
              <a:t>10</a:t>
            </a:r>
          </a:p>
        </p:txBody>
      </p:sp>
      <p:sp>
        <p:nvSpPr>
          <p:cNvPr id="10247" name="AutoShape 1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248" name="AutoShape 16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250825" y="558800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0249" name="WordArt 19"/>
          <p:cNvSpPr>
            <a:spLocks noChangeArrowheads="1" noChangeShapeType="1" noTextEdit="1"/>
          </p:cNvSpPr>
          <p:nvPr/>
        </p:nvSpPr>
        <p:spPr bwMode="auto">
          <a:xfrm>
            <a:off x="1720850" y="45085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10250" name="AutoShape 20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250825" y="4437063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0251" name="12 Imagen" descr="logofe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Object 4"/>
          <p:cNvGraphicFramePr>
            <a:graphicFrameLocks noChangeAspect="1"/>
          </p:cNvGraphicFramePr>
          <p:nvPr>
            <p:ph/>
          </p:nvPr>
        </p:nvGraphicFramePr>
        <p:xfrm>
          <a:off x="4572000" y="503238"/>
          <a:ext cx="2633663" cy="5851525"/>
        </p:xfrm>
        <a:graphic>
          <a:graphicData uri="http://schemas.openxmlformats.org/presentationml/2006/ole">
            <p:oleObj spid="_x0000_s11266" name="Visio" r:id="rId3" imgW="3448431" imgH="7660538" progId="Visio.Drawing.11">
              <p:embed/>
            </p:oleObj>
          </a:graphicData>
        </a:graphic>
      </p:graphicFrame>
      <p:sp>
        <p:nvSpPr>
          <p:cNvPr id="39946" name="Rectangle 10"/>
          <p:cNvSpPr>
            <a:spLocks noChangeArrowheads="1"/>
          </p:cNvSpPr>
          <p:nvPr/>
        </p:nvSpPr>
        <p:spPr bwMode="auto">
          <a:xfrm>
            <a:off x="34925" y="44450"/>
            <a:ext cx="431958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Char char="v"/>
              <a:defRPr/>
            </a:pPr>
            <a:r>
              <a:rPr lang="es-ES" b="1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G.- Cables unipolares separados mínimo D..-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1268" name="WordArt 12"/>
          <p:cNvSpPr>
            <a:spLocks noChangeArrowheads="1" noChangeShapeType="1" noTextEdit="1"/>
          </p:cNvSpPr>
          <p:nvPr/>
        </p:nvSpPr>
        <p:spPr bwMode="auto">
          <a:xfrm>
            <a:off x="1689100" y="5700713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INICIO</a:t>
            </a:r>
          </a:p>
        </p:txBody>
      </p:sp>
      <p:sp>
        <p:nvSpPr>
          <p:cNvPr id="11269" name="AutoShape 13"/>
          <p:cNvSpPr>
            <a:spLocks noChangeArrowheads="1"/>
          </p:cNvSpPr>
          <p:nvPr/>
        </p:nvSpPr>
        <p:spPr bwMode="auto">
          <a:xfrm>
            <a:off x="7956550" y="549275"/>
            <a:ext cx="865188" cy="935038"/>
          </a:xfrm>
          <a:prstGeom prst="vertic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s-ES"/>
              <a:t>11</a:t>
            </a:r>
          </a:p>
        </p:txBody>
      </p:sp>
      <p:sp>
        <p:nvSpPr>
          <p:cNvPr id="11270" name="AutoShape 1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1271" name="AutoShape 15">
            <a:hlinkClick r:id="rId4" action="ppaction://hlinksldjump" highlightClick="1">
              <a:snd r:embed="rId5" name="cashreg.wav"/>
            </a:hlinkClick>
          </p:cNvPr>
          <p:cNvSpPr>
            <a:spLocks noChangeArrowheads="1"/>
          </p:cNvSpPr>
          <p:nvPr/>
        </p:nvSpPr>
        <p:spPr bwMode="auto">
          <a:xfrm>
            <a:off x="250825" y="5588000"/>
            <a:ext cx="720725" cy="720725"/>
          </a:xfrm>
          <a:prstGeom prst="actionButtonBeginning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1272" name="WordArt 18"/>
          <p:cNvSpPr>
            <a:spLocks noChangeArrowheads="1" noChangeShapeType="1" noTextEdit="1"/>
          </p:cNvSpPr>
          <p:nvPr/>
        </p:nvSpPr>
        <p:spPr bwMode="auto">
          <a:xfrm>
            <a:off x="1720850" y="4508500"/>
            <a:ext cx="12668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SALIR</a:t>
            </a:r>
          </a:p>
        </p:txBody>
      </p:sp>
      <p:sp>
        <p:nvSpPr>
          <p:cNvPr id="11273" name="AutoShape 19">
            <a:hlinkClick r:id="" action="ppaction://hlinkshowjump?jump=endshow" highlightClick="1">
              <a:snd r:embed="rId6" name="explode.wav"/>
            </a:hlinkClick>
          </p:cNvPr>
          <p:cNvSpPr>
            <a:spLocks noChangeArrowheads="1"/>
          </p:cNvSpPr>
          <p:nvPr/>
        </p:nvSpPr>
        <p:spPr bwMode="auto">
          <a:xfrm>
            <a:off x="250825" y="4437063"/>
            <a:ext cx="720725" cy="719137"/>
          </a:xfrm>
          <a:prstGeom prst="actionButtonBlank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11274" name="11 Imagen" descr="logofe2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0" y="6275388"/>
            <a:ext cx="3714750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éano">
  <a:themeElements>
    <a:clrScheme name="Océano 7">
      <a:dk1>
        <a:srgbClr val="5F5F5F"/>
      </a:dk1>
      <a:lt1>
        <a:srgbClr val="FFFFFF"/>
      </a:lt1>
      <a:dk2>
        <a:srgbClr val="FF6600"/>
      </a:dk2>
      <a:lt2>
        <a:srgbClr val="FFFFFF"/>
      </a:lt2>
      <a:accent1>
        <a:srgbClr val="CC6600"/>
      </a:accent1>
      <a:accent2>
        <a:srgbClr val="FF6600"/>
      </a:accent2>
      <a:accent3>
        <a:srgbClr val="FFB8AA"/>
      </a:accent3>
      <a:accent4>
        <a:srgbClr val="DADADA"/>
      </a:accent4>
      <a:accent5>
        <a:srgbClr val="E2B8AA"/>
      </a:accent5>
      <a:accent6>
        <a:srgbClr val="E75C00"/>
      </a:accent6>
      <a:hlink>
        <a:srgbClr val="FFFF99"/>
      </a:hlink>
      <a:folHlink>
        <a:srgbClr val="FFCC99"/>
      </a:folHlink>
    </a:clrScheme>
    <a:fontScheme name="Océano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éano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éano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céano">
  <a:themeElements>
    <a:clrScheme name="1_Océano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1_Océano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Océano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céano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céano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céano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céano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céano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céano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céano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554</TotalTime>
  <Words>860</Words>
  <Application>Microsoft Office PowerPoint</Application>
  <PresentationFormat>Presentación en pantalla (4:3)</PresentationFormat>
  <Paragraphs>177</Paragraphs>
  <Slides>27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5" baseType="lpstr">
      <vt:lpstr>Tahoma</vt:lpstr>
      <vt:lpstr>Arial</vt:lpstr>
      <vt:lpstr>Wingdings</vt:lpstr>
      <vt:lpstr>Calibri</vt:lpstr>
      <vt:lpstr>Times New Roman</vt:lpstr>
      <vt:lpstr>Océano</vt:lpstr>
      <vt:lpstr>1_Océano</vt:lpstr>
      <vt:lpstr>Dibujo de Microsoft Visio</vt:lpstr>
      <vt:lpstr>SECCIONES DE CABLES EN INSTALACIONES INTERIORES O RECEPTORAS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SECCIONES INTERIORES</dc:title>
  <dc:creator>juan antonio</dc:creator>
  <cp:lastModifiedBy>Raul</cp:lastModifiedBy>
  <cp:revision>31</cp:revision>
  <dcterms:created xsi:type="dcterms:W3CDTF">2006-12-18T18:28:01Z</dcterms:created>
  <dcterms:modified xsi:type="dcterms:W3CDTF">2009-12-21T20:03:18Z</dcterms:modified>
</cp:coreProperties>
</file>